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custDataLst>
    <p:tags r:id="rId12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62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05.09.2017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05.09.2017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D:\&#1052;&#1086;&#1080;%20&#1076;&#1086;&#1082;&#1091;&#1084;&#1077;&#1085;&#1090;&#1099;\15.%20&#1060;&#1048;&#1047;&#1052;&#1048;&#1053;&#1059;&#1058;&#1050;&#1048;\&#1092;&#1080;&#1079;&#1084;&#1080;&#1085;&#1091;&#1090;&#1082;&#1072;%20&#1044;&#1077;&#1090;&#1080;\Crazy%20Frog%20-%20Pinocchio.mp3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Мои документы\12.КАРТИНКИ\ФОНЫ\осень\1о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9" descr="D:\Мои документы\12.КАРТИНКИ\АНИМАШКИ\MANWALK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99592" y="2276872"/>
            <a:ext cx="1584176" cy="2713856"/>
          </a:xfrm>
          <a:prstGeom prst="rect">
            <a:avLst/>
          </a:prstGeom>
          <a:noFill/>
        </p:spPr>
      </p:pic>
      <p:pic>
        <p:nvPicPr>
          <p:cNvPr id="10" name="Picture 9" descr="D:\Мои документы\12.КАРТИНКИ\АНИМАШКИ\MANWALK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51992" y="2429272"/>
            <a:ext cx="1584176" cy="2713856"/>
          </a:xfrm>
          <a:prstGeom prst="rect">
            <a:avLst/>
          </a:prstGeom>
          <a:noFill/>
        </p:spPr>
      </p:pic>
      <p:pic>
        <p:nvPicPr>
          <p:cNvPr id="12" name="Picture 9" descr="D:\Мои документы\12.КАРТИНКИ\АНИМАШКИ\MANWALK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16016" y="1700808"/>
            <a:ext cx="1584176" cy="2713856"/>
          </a:xfrm>
          <a:prstGeom prst="rect">
            <a:avLst/>
          </a:prstGeom>
          <a:noFill/>
        </p:spPr>
      </p:pic>
      <p:pic>
        <p:nvPicPr>
          <p:cNvPr id="13" name="Picture 9" descr="D:\Мои документы\12.КАРТИНКИ\АНИМАШКИ\MANWALK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804248" y="2420888"/>
            <a:ext cx="1512168" cy="2425824"/>
          </a:xfrm>
          <a:prstGeom prst="rect">
            <a:avLst/>
          </a:prstGeom>
          <a:noFill/>
        </p:spPr>
      </p:pic>
      <p:pic>
        <p:nvPicPr>
          <p:cNvPr id="8" name="Picture 5" descr="D:\Мои документы\12.КАРТИНКИ\АНИМАШКИ\c12.gif"/>
          <p:cNvPicPr>
            <a:picLocks noChangeAspect="1" noChangeArrowheads="1" noCrop="1"/>
          </p:cNvPicPr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35896" y="4437112"/>
            <a:ext cx="1368152" cy="2255565"/>
          </a:xfrm>
          <a:prstGeom prst="rect">
            <a:avLst/>
          </a:prstGeom>
          <a:noFill/>
        </p:spPr>
      </p:pic>
      <p:pic>
        <p:nvPicPr>
          <p:cNvPr id="14" name="Picture 9" descr="D:\Мои документы\12.КАРТИНКИ\АНИМАШКИ\MANWALK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5940152" y="3140968"/>
            <a:ext cx="1512168" cy="2425824"/>
          </a:xfrm>
          <a:prstGeom prst="rect">
            <a:avLst/>
          </a:prstGeom>
          <a:noFill/>
        </p:spPr>
      </p:pic>
      <p:pic>
        <p:nvPicPr>
          <p:cNvPr id="15" name="Picture 9" descr="D:\Мои документы\12.КАРТИНКИ\АНИМАШКИ\MANWALK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092552" y="3293368"/>
            <a:ext cx="1512168" cy="2425824"/>
          </a:xfrm>
          <a:prstGeom prst="rect">
            <a:avLst/>
          </a:prstGeom>
          <a:noFill/>
        </p:spPr>
      </p:pic>
      <p:pic>
        <p:nvPicPr>
          <p:cNvPr id="16" name="Picture 9" descr="D:\Мои документы\12.КАРТИНКИ\АНИМАШКИ\MANWALK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244952" y="3445768"/>
            <a:ext cx="1512168" cy="2425824"/>
          </a:xfrm>
          <a:prstGeom prst="rect">
            <a:avLst/>
          </a:prstGeom>
          <a:noFill/>
        </p:spPr>
      </p:pic>
      <p:pic>
        <p:nvPicPr>
          <p:cNvPr id="17" name="Picture 5" descr="D:\Мои документы\12.КАРТИНКИ\АНИМАШКИ\c12.gif"/>
          <p:cNvPicPr>
            <a:picLocks noChangeAspect="1" noChangeArrowheads="1" noCrop="1"/>
          </p:cNvPicPr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2555776" y="3429000"/>
            <a:ext cx="1296144" cy="2123893"/>
          </a:xfrm>
          <a:prstGeom prst="rect">
            <a:avLst/>
          </a:prstGeom>
          <a:noFill/>
        </p:spPr>
      </p:pic>
      <p:pic>
        <p:nvPicPr>
          <p:cNvPr id="18" name="Picture 5" descr="D:\Мои документы\12.КАРТИНКИ\АНИМАШКИ\c12.gif"/>
          <p:cNvPicPr>
            <a:picLocks noChangeAspect="1" noChangeArrowheads="1" noCrop="1"/>
          </p:cNvPicPr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76056" y="3789040"/>
            <a:ext cx="1296144" cy="2483933"/>
          </a:xfrm>
          <a:prstGeom prst="rect">
            <a:avLst/>
          </a:prstGeom>
          <a:noFill/>
        </p:spPr>
      </p:pic>
      <p:pic>
        <p:nvPicPr>
          <p:cNvPr id="19" name="Picture 5" descr="D:\Мои документы\12.КАРТИНКИ\АНИМАШКИ\c12.gif"/>
          <p:cNvPicPr>
            <a:picLocks noChangeAspect="1" noChangeArrowheads="1" noCrop="1"/>
          </p:cNvPicPr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179512" y="2420888"/>
            <a:ext cx="1152128" cy="1979877"/>
          </a:xfrm>
          <a:prstGeom prst="rect">
            <a:avLst/>
          </a:prstGeom>
          <a:noFill/>
        </p:spPr>
      </p:pic>
      <p:pic>
        <p:nvPicPr>
          <p:cNvPr id="11" name="Picture 9" descr="D:\Мои документы\12.КАРТИНКИ\АНИМАШКИ\MANWALK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04392" y="2581672"/>
            <a:ext cx="1584176" cy="2713856"/>
          </a:xfrm>
          <a:prstGeom prst="rect">
            <a:avLst/>
          </a:prstGeom>
          <a:noFill/>
        </p:spPr>
      </p:pic>
      <p:pic>
        <p:nvPicPr>
          <p:cNvPr id="20" name="Crazy Frog - Pinocchio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155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D:\Мои документы\12.КАРТИНКИ\ФОНЫ\осень\1о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8" descr="D:\Мои документы\12.КАРТИНКИ\АНИМАШКИ\c32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87624" y="3501008"/>
            <a:ext cx="1742306" cy="1886322"/>
          </a:xfrm>
          <a:prstGeom prst="rect">
            <a:avLst/>
          </a:prstGeom>
          <a:noFill/>
        </p:spPr>
      </p:pic>
      <p:pic>
        <p:nvPicPr>
          <p:cNvPr id="5" name="Picture 8" descr="D:\Мои документы\12.КАРТИНКИ\АНИМАШКИ\c32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4499992" y="4899670"/>
            <a:ext cx="1440160" cy="1958330"/>
          </a:xfrm>
          <a:prstGeom prst="rect">
            <a:avLst/>
          </a:prstGeom>
          <a:noFill/>
        </p:spPr>
      </p:pic>
      <p:pic>
        <p:nvPicPr>
          <p:cNvPr id="7" name="Picture 8" descr="D:\Мои документы\12.КАРТИНКИ\АНИМАШКИ\c32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3275856" y="4827662"/>
            <a:ext cx="1393304" cy="2030338"/>
          </a:xfrm>
          <a:prstGeom prst="rect">
            <a:avLst/>
          </a:prstGeom>
          <a:noFill/>
        </p:spPr>
      </p:pic>
      <p:pic>
        <p:nvPicPr>
          <p:cNvPr id="8" name="Picture 8" descr="D:\Мои документы\12.КАРТИНКИ\АНИМАШКИ\c32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11760" y="3645024"/>
            <a:ext cx="1454274" cy="2174354"/>
          </a:xfrm>
          <a:prstGeom prst="rect">
            <a:avLst/>
          </a:prstGeom>
          <a:noFill/>
        </p:spPr>
      </p:pic>
      <p:pic>
        <p:nvPicPr>
          <p:cNvPr id="9" name="Picture 8" descr="D:\Мои документы\12.КАРТИНКИ\АНИМАШКИ\c32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79912" y="3645024"/>
            <a:ext cx="1454274" cy="2174354"/>
          </a:xfrm>
          <a:prstGeom prst="rect">
            <a:avLst/>
          </a:prstGeom>
          <a:noFill/>
        </p:spPr>
      </p:pic>
      <p:pic>
        <p:nvPicPr>
          <p:cNvPr id="11" name="Picture 8" descr="D:\Мои документы\12.КАРТИНКИ\АНИМАШКИ\c32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732240" y="3789040"/>
            <a:ext cx="1296144" cy="2174354"/>
          </a:xfrm>
          <a:prstGeom prst="rect">
            <a:avLst/>
          </a:prstGeom>
          <a:noFill/>
        </p:spPr>
      </p:pic>
      <p:pic>
        <p:nvPicPr>
          <p:cNvPr id="3074" name="Picture 2" descr="D:\Мои документы\12.КАРТИНКИ\АНИМАШКИ\cheer07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55976" y="2924944"/>
            <a:ext cx="1609725" cy="1609725"/>
          </a:xfrm>
          <a:prstGeom prst="rect">
            <a:avLst/>
          </a:prstGeom>
          <a:noFill/>
        </p:spPr>
      </p:pic>
      <p:pic>
        <p:nvPicPr>
          <p:cNvPr id="13" name="Picture 2" descr="D:\Мои документы\12.КАРТИНКИ\АНИМАШКИ\cheer07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7236296" y="2924944"/>
            <a:ext cx="1656184" cy="1609725"/>
          </a:xfrm>
          <a:prstGeom prst="rect">
            <a:avLst/>
          </a:prstGeom>
          <a:noFill/>
        </p:spPr>
      </p:pic>
      <p:pic>
        <p:nvPicPr>
          <p:cNvPr id="14" name="Picture 2" descr="D:\Мои документы\12.КАРТИНКИ\АНИМАШКИ\cheer07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1916832"/>
            <a:ext cx="1609725" cy="1609725"/>
          </a:xfrm>
          <a:prstGeom prst="rect">
            <a:avLst/>
          </a:prstGeom>
          <a:noFill/>
        </p:spPr>
      </p:pic>
      <p:pic>
        <p:nvPicPr>
          <p:cNvPr id="3" name="Picture 8" descr="D:\Мои документы\12.КАРТИНКИ\АНИМАШКИ\c32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2924944"/>
            <a:ext cx="1512168" cy="1988840"/>
          </a:xfrm>
          <a:prstGeom prst="rect">
            <a:avLst/>
          </a:prstGeom>
          <a:noFill/>
        </p:spPr>
      </p:pic>
      <p:pic>
        <p:nvPicPr>
          <p:cNvPr id="10" name="Picture 8" descr="D:\Мои документы\12.КАРТИНКИ\АНИМАШКИ\c32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5076056" y="3789040"/>
            <a:ext cx="1728192" cy="2174354"/>
          </a:xfrm>
          <a:prstGeom prst="rect">
            <a:avLst/>
          </a:prstGeom>
          <a:noFill/>
        </p:spPr>
      </p:pic>
      <p:pic>
        <p:nvPicPr>
          <p:cNvPr id="6" name="Picture 8" descr="D:\Мои документы\12.КАРТИНКИ\АНИМАШКИ\c32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80112" y="5122398"/>
            <a:ext cx="1656184" cy="1735602"/>
          </a:xfrm>
          <a:prstGeom prst="rect">
            <a:avLst/>
          </a:prstGeom>
          <a:noFill/>
        </p:spPr>
      </p:pic>
    </p:spTree>
  </p:cSld>
  <p:clrMapOvr>
    <a:masterClrMapping/>
  </p:clrMapOvr>
  <p:transition advTm="13885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D:\Мои документы\12.КАРТИНКИ\ФОНЫ\осень\1о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D:\Мои документы\12.КАРТИНКИ\АНИМАШКИ\cheer07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4427984" y="2708920"/>
            <a:ext cx="1872209" cy="2016224"/>
          </a:xfrm>
          <a:prstGeom prst="rect">
            <a:avLst/>
          </a:prstGeom>
          <a:noFill/>
        </p:spPr>
      </p:pic>
      <p:pic>
        <p:nvPicPr>
          <p:cNvPr id="6" name="Picture 2" descr="D:\Мои документы\12.КАРТИНКИ\АНИМАШКИ\cheer07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08520" y="2204864"/>
            <a:ext cx="1728192" cy="1969765"/>
          </a:xfrm>
          <a:prstGeom prst="rect">
            <a:avLst/>
          </a:prstGeom>
          <a:noFill/>
        </p:spPr>
      </p:pic>
      <p:pic>
        <p:nvPicPr>
          <p:cNvPr id="10" name="Picture 2" descr="D:\Мои документы\12.КАРТИНКИ\АНИМАШКИ\cheer07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4580384" y="2861320"/>
            <a:ext cx="1872209" cy="2016224"/>
          </a:xfrm>
          <a:prstGeom prst="rect">
            <a:avLst/>
          </a:prstGeom>
          <a:noFill/>
        </p:spPr>
      </p:pic>
      <p:pic>
        <p:nvPicPr>
          <p:cNvPr id="11" name="Picture 2" descr="D:\Мои документы\12.КАРТИНКИ\АНИМАШКИ\cheer07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4732784" y="3013720"/>
            <a:ext cx="1872209" cy="2016224"/>
          </a:xfrm>
          <a:prstGeom prst="rect">
            <a:avLst/>
          </a:prstGeom>
          <a:noFill/>
        </p:spPr>
      </p:pic>
      <p:pic>
        <p:nvPicPr>
          <p:cNvPr id="4098" name="Picture 2" descr="D:\Мои документы\12.КАРТИНКИ\АНИМАШКИ\mensen_jongen_laat_spierballen_zie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4149080"/>
            <a:ext cx="2383904" cy="2392288"/>
          </a:xfrm>
          <a:prstGeom prst="rect">
            <a:avLst/>
          </a:prstGeom>
          <a:noFill/>
        </p:spPr>
      </p:pic>
      <p:pic>
        <p:nvPicPr>
          <p:cNvPr id="4" name="Picture 11" descr="D:\Мои документы\12.КАРТИНКИ\АНИМАШКИ\muscular_arm01.gif"/>
          <p:cNvPicPr>
            <a:picLocks noChangeAspect="1" noChangeArrowheads="1" noCrop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5580112" y="3284984"/>
            <a:ext cx="3099370" cy="2968724"/>
          </a:xfrm>
          <a:prstGeom prst="rect">
            <a:avLst/>
          </a:prstGeom>
          <a:noFill/>
        </p:spPr>
      </p:pic>
      <p:pic>
        <p:nvPicPr>
          <p:cNvPr id="3" name="Picture 11" descr="D:\Мои документы\12.КАРТИНКИ\АНИМАШКИ\muscular_arm01.gif"/>
          <p:cNvPicPr>
            <a:picLocks noChangeAspect="1" noChangeArrowheads="1" noCrop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5576" y="3212976"/>
            <a:ext cx="3156942" cy="2968724"/>
          </a:xfrm>
          <a:prstGeom prst="rect">
            <a:avLst/>
          </a:prstGeom>
          <a:noFill/>
        </p:spPr>
      </p:pic>
      <p:pic>
        <p:nvPicPr>
          <p:cNvPr id="17" name="Picture 2" descr="D:\Мои документы\12.КАРТИНКИ\АНИМАШКИ\cheer07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880" y="2357264"/>
            <a:ext cx="1728192" cy="1969765"/>
          </a:xfrm>
          <a:prstGeom prst="rect">
            <a:avLst/>
          </a:prstGeom>
          <a:noFill/>
        </p:spPr>
      </p:pic>
      <p:pic>
        <p:nvPicPr>
          <p:cNvPr id="18" name="Picture 2" descr="D:\Мои документы\12.КАРТИНКИ\АНИМАШКИ\cheer07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6280" y="2509664"/>
            <a:ext cx="1728192" cy="1969765"/>
          </a:xfrm>
          <a:prstGeom prst="rect">
            <a:avLst/>
          </a:prstGeom>
          <a:noFill/>
        </p:spPr>
      </p:pic>
    </p:spTree>
  </p:cSld>
  <p:clrMapOvr>
    <a:masterClrMapping/>
  </p:clrMapOvr>
  <p:transition advTm="14289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D:\Мои документы\12.КАРТИНКИ\ФОНЫ\осень\1о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3645024"/>
            <a:ext cx="2088232" cy="285293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2352" y="3797424"/>
            <a:ext cx="2088232" cy="285293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1988840"/>
            <a:ext cx="2088232" cy="285293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516216" y="1988840"/>
            <a:ext cx="1872208" cy="285293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44752" y="3949824"/>
            <a:ext cx="2088232" cy="285293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2708920"/>
            <a:ext cx="2088232" cy="285293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060848"/>
            <a:ext cx="2088232" cy="285293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668616" y="2141240"/>
            <a:ext cx="1872208" cy="285293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267744" y="2780928"/>
            <a:ext cx="1872208" cy="285293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821016" y="2293640"/>
            <a:ext cx="1872208" cy="285293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436096" y="3573016"/>
            <a:ext cx="1872208" cy="285293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3645024"/>
            <a:ext cx="2088232" cy="285293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588496" y="3725416"/>
            <a:ext cx="1872208" cy="285293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740896" y="3877816"/>
            <a:ext cx="1872208" cy="285293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14804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D:\Мои документы\12.КАРТИНКИ\ФОНЫ\осень\1о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3068960"/>
            <a:ext cx="2448272" cy="268368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348880"/>
            <a:ext cx="2448272" cy="268368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5928" y="2501280"/>
            <a:ext cx="2448272" cy="268368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328" y="2653680"/>
            <a:ext cx="2448272" cy="268368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0728" y="2806080"/>
            <a:ext cx="2448272" cy="268368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3128" y="2958480"/>
            <a:ext cx="2448272" cy="268368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85528" y="3110880"/>
            <a:ext cx="2448272" cy="268368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580112" y="2924944"/>
            <a:ext cx="2304256" cy="268368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732512" y="3077344"/>
            <a:ext cx="2304256" cy="268368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884912" y="3229744"/>
            <a:ext cx="2304256" cy="268368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037312" y="3382144"/>
            <a:ext cx="2304256" cy="268368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189712" y="3534544"/>
            <a:ext cx="2304256" cy="268368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283968" y="3933056"/>
            <a:ext cx="2304256" cy="268368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13931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D:\Мои документы\12.КАРТИНКИ\ФОНЫ\осень\1о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D:\Мои документы\12.КАРТИНКИ\АНИМАШКИ\c24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60032" y="3573016"/>
            <a:ext cx="1728192" cy="2526827"/>
          </a:xfrm>
          <a:prstGeom prst="rect">
            <a:avLst/>
          </a:prstGeom>
          <a:noFill/>
        </p:spPr>
      </p:pic>
      <p:pic>
        <p:nvPicPr>
          <p:cNvPr id="4" name="Picture 6" descr="D:\Мои документы\12.КАРТИНКИ\АНИМАШКИ\c24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19872" y="4077072"/>
            <a:ext cx="1728192" cy="2598835"/>
          </a:xfrm>
          <a:prstGeom prst="rect">
            <a:avLst/>
          </a:prstGeom>
          <a:noFill/>
        </p:spPr>
      </p:pic>
      <p:pic>
        <p:nvPicPr>
          <p:cNvPr id="5" name="Picture 6" descr="D:\Мои документы\12.КАРТИНКИ\АНИМАШКИ\c24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2348880"/>
            <a:ext cx="1872208" cy="2526827"/>
          </a:xfrm>
          <a:prstGeom prst="rect">
            <a:avLst/>
          </a:prstGeom>
          <a:noFill/>
        </p:spPr>
      </p:pic>
      <p:pic>
        <p:nvPicPr>
          <p:cNvPr id="6" name="Picture 6" descr="D:\Мои документы\12.КАРТИНКИ\АНИМАШКИ\c24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28184" y="2564904"/>
            <a:ext cx="1368152" cy="2382811"/>
          </a:xfrm>
          <a:prstGeom prst="rect">
            <a:avLst/>
          </a:prstGeom>
          <a:noFill/>
        </p:spPr>
      </p:pic>
      <p:pic>
        <p:nvPicPr>
          <p:cNvPr id="7" name="Picture 6" descr="D:\Мои документы\12.КАРТИНКИ\АНИМАШКИ\c24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19672" y="3140968"/>
            <a:ext cx="1872208" cy="2526827"/>
          </a:xfrm>
          <a:prstGeom prst="rect">
            <a:avLst/>
          </a:prstGeom>
          <a:noFill/>
        </p:spPr>
      </p:pic>
    </p:spTree>
  </p:cSld>
  <p:clrMapOvr>
    <a:masterClrMapping/>
  </p:clrMapOvr>
  <p:transition advTm="28205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D:\Мои документы\12.КАРТИНКИ\ФОНЫ\осень\1о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D:\Мои документы\12.КАРТИНКИ\АНИМАШКИ\aerobics_lady05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03848" y="2708920"/>
            <a:ext cx="3573016" cy="3573016"/>
          </a:xfrm>
          <a:prstGeom prst="rect">
            <a:avLst/>
          </a:prstGeom>
          <a:noFill/>
        </p:spPr>
      </p:pic>
      <p:pic>
        <p:nvPicPr>
          <p:cNvPr id="4" name="Picture 3" descr="D:\Мои документы\12.КАРТИНКИ\АНИМАШКИ\aerobics_lady05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6248" y="2861320"/>
            <a:ext cx="3573016" cy="3573016"/>
          </a:xfrm>
          <a:prstGeom prst="rect">
            <a:avLst/>
          </a:prstGeom>
          <a:noFill/>
        </p:spPr>
      </p:pic>
      <p:pic>
        <p:nvPicPr>
          <p:cNvPr id="5" name="Picture 3" descr="D:\Мои документы\12.КАРТИНКИ\АНИМАШКИ\aerobics_lady05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08648" y="3013720"/>
            <a:ext cx="3573016" cy="3573016"/>
          </a:xfrm>
          <a:prstGeom prst="rect">
            <a:avLst/>
          </a:prstGeom>
          <a:noFill/>
        </p:spPr>
      </p:pic>
      <p:pic>
        <p:nvPicPr>
          <p:cNvPr id="6" name="Picture 3" descr="D:\Мои документы\12.КАРТИНКИ\АНИМАШКИ\aerobics_lady05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87624" y="2204864"/>
            <a:ext cx="3573016" cy="3573016"/>
          </a:xfrm>
          <a:prstGeom prst="rect">
            <a:avLst/>
          </a:prstGeom>
          <a:noFill/>
        </p:spPr>
      </p:pic>
      <p:pic>
        <p:nvPicPr>
          <p:cNvPr id="7" name="Picture 3" descr="D:\Мои документы\12.КАРТИНКИ\АНИМАШКИ\aerobics_lady05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40024" y="2357264"/>
            <a:ext cx="3573016" cy="3573016"/>
          </a:xfrm>
          <a:prstGeom prst="rect">
            <a:avLst/>
          </a:prstGeom>
          <a:noFill/>
        </p:spPr>
      </p:pic>
      <p:pic>
        <p:nvPicPr>
          <p:cNvPr id="8" name="Picture 3" descr="D:\Мои документы\12.КАРТИНКИ\АНИМАШКИ\aerobics_lady05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92424" y="2509664"/>
            <a:ext cx="3573016" cy="3573016"/>
          </a:xfrm>
          <a:prstGeom prst="rect">
            <a:avLst/>
          </a:prstGeom>
          <a:noFill/>
        </p:spPr>
      </p:pic>
      <p:pic>
        <p:nvPicPr>
          <p:cNvPr id="9" name="Picture 3" descr="D:\Мои документы\12.КАРТИНКИ\АНИМАШКИ\aerobics_lady05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2492896"/>
            <a:ext cx="2232248" cy="2276872"/>
          </a:xfrm>
          <a:prstGeom prst="rect">
            <a:avLst/>
          </a:prstGeom>
          <a:noFill/>
        </p:spPr>
      </p:pic>
      <p:pic>
        <p:nvPicPr>
          <p:cNvPr id="10" name="Picture 3" descr="D:\Мои документы\12.КАРТИНКИ\АНИМАШКИ\aerobics_lady05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300192" y="2564904"/>
            <a:ext cx="1656184" cy="2276872"/>
          </a:xfrm>
          <a:prstGeom prst="rect">
            <a:avLst/>
          </a:prstGeom>
          <a:noFill/>
        </p:spPr>
      </p:pic>
      <p:pic>
        <p:nvPicPr>
          <p:cNvPr id="11" name="Picture 3" descr="D:\Мои документы\12.КАРТИНКИ\АНИМАШКИ\aerobics_lady05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39752" y="3284984"/>
            <a:ext cx="3573016" cy="3573016"/>
          </a:xfrm>
          <a:prstGeom prst="rect">
            <a:avLst/>
          </a:prstGeom>
          <a:noFill/>
        </p:spPr>
      </p:pic>
    </p:spTree>
  </p:cSld>
  <p:clrMapOvr>
    <a:masterClrMapping/>
  </p:clrMapOvr>
  <p:transition advTm="15069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D:\Мои документы\12.КАРТИНКИ\ФОНЫ\осень\1о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2564904"/>
            <a:ext cx="2664296" cy="3429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2420888"/>
            <a:ext cx="2664296" cy="3429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2276872"/>
            <a:ext cx="2664296" cy="3429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3429000"/>
            <a:ext cx="2664296" cy="3429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3429000"/>
            <a:ext cx="2664296" cy="3429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13338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" descr="D:\Мои документы\12.КАРТИНКИ\ФОНЫ\осень\1о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7" descr="D:\Мои документы\12.КАРТИНКИ\АНИМАШКИ\b54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99792" y="2420888"/>
            <a:ext cx="2520280" cy="4237062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2564904"/>
            <a:ext cx="1800200" cy="22322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932040" y="3429000"/>
            <a:ext cx="1805136" cy="22322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084440" y="3581400"/>
            <a:ext cx="1805136" cy="22322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236840" y="3733800"/>
            <a:ext cx="1805136" cy="22322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389240" y="3886200"/>
            <a:ext cx="1805136" cy="22322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541640" y="4038600"/>
            <a:ext cx="1805136" cy="22322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694040" y="4191000"/>
            <a:ext cx="1805136" cy="22322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846440" y="4343400"/>
            <a:ext cx="1805136" cy="22322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998840" y="4495800"/>
            <a:ext cx="1805136" cy="22322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9944" y="2717304"/>
            <a:ext cx="1800200" cy="22322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2344" y="2869704"/>
            <a:ext cx="1800200" cy="22322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4744" y="3022104"/>
            <a:ext cx="1800200" cy="22322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7144" y="3174504"/>
            <a:ext cx="1800200" cy="22322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29544" y="3326904"/>
            <a:ext cx="1800200" cy="22322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81944" y="3479304"/>
            <a:ext cx="1800200" cy="22322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34344" y="3631704"/>
            <a:ext cx="1800200" cy="22322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3356992"/>
            <a:ext cx="1800200" cy="22322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3429000"/>
            <a:ext cx="1800200" cy="22322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14086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D:\Мои документы\12.КАРТИНКИ\ФОНЫ\осень\1о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3" descr="D:\Мои документы\12.КАРТИНКИ\АНИМАШКИ\arizona04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87824" y="3284984"/>
            <a:ext cx="3355087" cy="3142084"/>
          </a:xfrm>
          <a:prstGeom prst="rect">
            <a:avLst/>
          </a:prstGeom>
          <a:noFill/>
        </p:spPr>
      </p:pic>
      <p:pic>
        <p:nvPicPr>
          <p:cNvPr id="4" name="Picture 12" descr="D:\Мои документы\12.КАРТИНКИ\АНИМАШКИ\safari_man03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00192" y="2564904"/>
            <a:ext cx="1656184" cy="3024336"/>
          </a:xfrm>
          <a:prstGeom prst="rect">
            <a:avLst/>
          </a:prstGeom>
          <a:noFill/>
        </p:spPr>
      </p:pic>
      <p:pic>
        <p:nvPicPr>
          <p:cNvPr id="5" name="Picture 12" descr="D:\Мои документы\12.КАРТИНКИ\АНИМАШКИ\safari_man03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251520" y="2132856"/>
            <a:ext cx="1683296" cy="3024336"/>
          </a:xfrm>
          <a:prstGeom prst="rect">
            <a:avLst/>
          </a:prstGeom>
          <a:noFill/>
        </p:spPr>
      </p:pic>
      <p:pic>
        <p:nvPicPr>
          <p:cNvPr id="6" name="Picture 12" descr="D:\Мои документы\12.КАРТИНКИ\АНИМАШКИ\safari_man03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403920" y="2285256"/>
            <a:ext cx="1683296" cy="3024336"/>
          </a:xfrm>
          <a:prstGeom prst="rect">
            <a:avLst/>
          </a:prstGeom>
          <a:noFill/>
        </p:spPr>
      </p:pic>
      <p:pic>
        <p:nvPicPr>
          <p:cNvPr id="7" name="Picture 12" descr="D:\Мои документы\12.КАРТИНКИ\АНИМАШКИ\safari_man03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556320" y="2437656"/>
            <a:ext cx="1683296" cy="3024336"/>
          </a:xfrm>
          <a:prstGeom prst="rect">
            <a:avLst/>
          </a:prstGeom>
          <a:noFill/>
        </p:spPr>
      </p:pic>
      <p:pic>
        <p:nvPicPr>
          <p:cNvPr id="8" name="Picture 12" descr="D:\Мои документы\12.КАРТИНКИ\АНИМАШКИ\safari_man03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708720" y="2590056"/>
            <a:ext cx="1683296" cy="3024336"/>
          </a:xfrm>
          <a:prstGeom prst="rect">
            <a:avLst/>
          </a:prstGeom>
          <a:noFill/>
        </p:spPr>
      </p:pic>
      <p:pic>
        <p:nvPicPr>
          <p:cNvPr id="9" name="Picture 12" descr="D:\Мои документы\12.КАРТИНКИ\АНИМАШКИ\safari_man03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1043608" y="2852936"/>
            <a:ext cx="1683296" cy="3024336"/>
          </a:xfrm>
          <a:prstGeom prst="rect">
            <a:avLst/>
          </a:prstGeom>
          <a:noFill/>
        </p:spPr>
      </p:pic>
      <p:pic>
        <p:nvPicPr>
          <p:cNvPr id="10" name="Picture 12" descr="D:\Мои документы\12.КАРТИНКИ\АНИМАШКИ\safari_man03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1403648" y="2996952"/>
            <a:ext cx="1683296" cy="3024336"/>
          </a:xfrm>
          <a:prstGeom prst="rect">
            <a:avLst/>
          </a:prstGeom>
          <a:noFill/>
        </p:spPr>
      </p:pic>
      <p:pic>
        <p:nvPicPr>
          <p:cNvPr id="11" name="Picture 12" descr="D:\Мои документы\12.КАРТИНКИ\АНИМАШКИ\safari_man03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1763688" y="3356992"/>
            <a:ext cx="1683296" cy="3024336"/>
          </a:xfrm>
          <a:prstGeom prst="rect">
            <a:avLst/>
          </a:prstGeom>
          <a:noFill/>
        </p:spPr>
      </p:pic>
      <p:pic>
        <p:nvPicPr>
          <p:cNvPr id="12" name="Picture 12" descr="D:\Мои документы\12.КАРТИНКИ\АНИМАШКИ\safari_man03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84168" y="2708920"/>
            <a:ext cx="1656184" cy="3024336"/>
          </a:xfrm>
          <a:prstGeom prst="rect">
            <a:avLst/>
          </a:prstGeom>
          <a:noFill/>
        </p:spPr>
      </p:pic>
      <p:pic>
        <p:nvPicPr>
          <p:cNvPr id="13" name="Picture 12" descr="D:\Мои документы\12.КАРТИНКИ\АНИМАШКИ\safari_man03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96136" y="2996952"/>
            <a:ext cx="1656184" cy="3024336"/>
          </a:xfrm>
          <a:prstGeom prst="rect">
            <a:avLst/>
          </a:prstGeom>
          <a:noFill/>
        </p:spPr>
      </p:pic>
      <p:pic>
        <p:nvPicPr>
          <p:cNvPr id="14" name="Picture 12" descr="D:\Мои документы\12.КАРТИНКИ\АНИМАШКИ\safari_man03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08104" y="3356992"/>
            <a:ext cx="1656184" cy="3024336"/>
          </a:xfrm>
          <a:prstGeom prst="rect">
            <a:avLst/>
          </a:prstGeom>
          <a:noFill/>
        </p:spPr>
      </p:pic>
      <p:pic>
        <p:nvPicPr>
          <p:cNvPr id="15" name="Picture 12" descr="D:\Мои документы\12.КАРТИНКИ\АНИМАШКИ\safari_man03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20072" y="3645024"/>
            <a:ext cx="1656184" cy="3024336"/>
          </a:xfrm>
          <a:prstGeom prst="rect">
            <a:avLst/>
          </a:prstGeom>
          <a:noFill/>
        </p:spPr>
      </p:pic>
    </p:spTree>
  </p:cSld>
  <p:clrMapOvr>
    <a:masterClrMapping/>
  </p:clrMapOvr>
  <p:transition advTm="31886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PPT_DBNAME" val="842b162b-e1ed-4dab-8f21-fc3983637e63.mdb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</TotalTime>
  <Words>0</Words>
  <Application>Microsoft Office PowerPoint</Application>
  <PresentationFormat>Экран (4:3)</PresentationFormat>
  <Paragraphs>0</Paragraphs>
  <Slides>10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emachines 640G</dc:creator>
  <cp:lastModifiedBy>Viewstar</cp:lastModifiedBy>
  <cp:revision>25</cp:revision>
  <dcterms:created xsi:type="dcterms:W3CDTF">2011-04-09T17:54:00Z</dcterms:created>
  <dcterms:modified xsi:type="dcterms:W3CDTF">2017-09-05T05:13:24Z</dcterms:modified>
</cp:coreProperties>
</file>