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3" r:id="rId3"/>
    <p:sldId id="260" r:id="rId4"/>
    <p:sldId id="262" r:id="rId5"/>
    <p:sldId id="256" r:id="rId6"/>
    <p:sldId id="258" r:id="rId7"/>
    <p:sldId id="259" r:id="rId8"/>
    <p:sldId id="261" r:id="rId9"/>
    <p:sldId id="264" r:id="rId10"/>
    <p:sldId id="25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к ьх-" initials="кь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00" autoAdjust="0"/>
    <p:restoredTop sz="92817" autoAdjust="0"/>
  </p:normalViewPr>
  <p:slideViewPr>
    <p:cSldViewPr>
      <p:cViewPr>
        <p:scale>
          <a:sx n="40" d="100"/>
          <a:sy n="40" d="100"/>
        </p:scale>
        <p:origin x="-76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856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2B3D9-F9EE-4DD3-874D-316A0C03AE7C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C33A2-CC04-4628-A2EF-2C065183C9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 smtClean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itchFamily="2" charset="0"/>
              </a:rPr>
              <a:t>Работу выполнила И.М.ГРИЦЫШЕНА</a:t>
            </a:r>
            <a:endParaRPr lang="ru-RU" sz="1200" b="1" cap="none" spc="0" dirty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venture" pitchFamily="2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C33A2-CC04-4628-A2EF-2C065183C936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1052;&#1086;&#1080;%20&#1076;&#1086;&#1082;&#1091;&#1084;&#1077;&#1085;&#1090;&#1099;\15.%20&#1060;&#1048;&#1047;&#1052;&#1048;&#1053;&#1059;&#1058;&#1050;&#1048;\&#1060;&#1080;&#1079;&#1084;&#1080;&#1085;&#1091;&#1090;&#1082;&#1091;&#1072;%20&#1048;&#1085;&#1086;&#1087;&#1083;&#1072;&#1085;&#1077;&#1090;&#1103;&#1085;&#1077;\Crazy%20Frog%20-%20Axel%20F.mp3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9.jpeg"/><Relationship Id="rId7" Type="http://schemas.openxmlformats.org/officeDocument/2006/relationships/image" Target="../media/image2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10" Type="http://schemas.openxmlformats.org/officeDocument/2006/relationships/image" Target="../media/image18.gif"/><Relationship Id="rId4" Type="http://schemas.openxmlformats.org/officeDocument/2006/relationships/image" Target="../media/image20.gif"/><Relationship Id="rId9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5.jpeg"/><Relationship Id="rId7" Type="http://schemas.openxmlformats.org/officeDocument/2006/relationships/image" Target="../media/image2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26.gif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2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Мои документы\12.КАРТИНКИ\ФОНЫ\72764106d7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916832"/>
            <a:ext cx="2254349" cy="3429000"/>
          </a:xfrm>
          <a:prstGeom prst="rect">
            <a:avLst/>
          </a:prstGeom>
          <a:noFill/>
        </p:spPr>
      </p:pic>
      <p:pic>
        <p:nvPicPr>
          <p:cNvPr id="4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4280" y="2069232"/>
            <a:ext cx="2254349" cy="3429000"/>
          </a:xfrm>
          <a:prstGeom prst="rect">
            <a:avLst/>
          </a:prstGeom>
          <a:noFill/>
        </p:spPr>
      </p:pic>
      <p:pic>
        <p:nvPicPr>
          <p:cNvPr id="5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96680" y="2221632"/>
            <a:ext cx="2254349" cy="3429000"/>
          </a:xfrm>
          <a:prstGeom prst="rect">
            <a:avLst/>
          </a:prstGeom>
          <a:noFill/>
        </p:spPr>
      </p:pic>
      <p:pic>
        <p:nvPicPr>
          <p:cNvPr id="6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9080" y="2374032"/>
            <a:ext cx="2254349" cy="3429000"/>
          </a:xfrm>
          <a:prstGeom prst="rect">
            <a:avLst/>
          </a:prstGeom>
          <a:noFill/>
        </p:spPr>
      </p:pic>
      <p:pic>
        <p:nvPicPr>
          <p:cNvPr id="7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67544" y="1988840"/>
            <a:ext cx="2210147" cy="3429000"/>
          </a:xfrm>
          <a:prstGeom prst="rect">
            <a:avLst/>
          </a:prstGeom>
          <a:noFill/>
        </p:spPr>
      </p:pic>
      <p:pic>
        <p:nvPicPr>
          <p:cNvPr id="8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19944" y="2141240"/>
            <a:ext cx="2210147" cy="3429000"/>
          </a:xfrm>
          <a:prstGeom prst="rect">
            <a:avLst/>
          </a:prstGeom>
          <a:noFill/>
        </p:spPr>
      </p:pic>
      <p:pic>
        <p:nvPicPr>
          <p:cNvPr id="9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72344" y="2293640"/>
            <a:ext cx="2210147" cy="3429000"/>
          </a:xfrm>
          <a:prstGeom prst="rect">
            <a:avLst/>
          </a:prstGeom>
          <a:noFill/>
        </p:spPr>
      </p:pic>
      <p:pic>
        <p:nvPicPr>
          <p:cNvPr id="10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924744" y="2446040"/>
            <a:ext cx="2210147" cy="3429000"/>
          </a:xfrm>
          <a:prstGeom prst="rect">
            <a:avLst/>
          </a:prstGeom>
          <a:noFill/>
        </p:spPr>
      </p:pic>
      <p:pic>
        <p:nvPicPr>
          <p:cNvPr id="11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077144" y="2598440"/>
            <a:ext cx="2210147" cy="3429000"/>
          </a:xfrm>
          <a:prstGeom prst="rect">
            <a:avLst/>
          </a:prstGeom>
          <a:noFill/>
        </p:spPr>
      </p:pic>
      <p:pic>
        <p:nvPicPr>
          <p:cNvPr id="12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724128" y="2204864"/>
            <a:ext cx="2210147" cy="3429000"/>
          </a:xfrm>
          <a:prstGeom prst="rect">
            <a:avLst/>
          </a:prstGeom>
          <a:noFill/>
        </p:spPr>
      </p:pic>
      <p:pic>
        <p:nvPicPr>
          <p:cNvPr id="9220" name="Picture 4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1844824"/>
            <a:ext cx="2880320" cy="3356992"/>
          </a:xfrm>
          <a:prstGeom prst="rect">
            <a:avLst/>
          </a:prstGeom>
          <a:noFill/>
        </p:spPr>
      </p:pic>
      <p:pic>
        <p:nvPicPr>
          <p:cNvPr id="15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876528" y="2357264"/>
            <a:ext cx="2210147" cy="3429000"/>
          </a:xfrm>
          <a:prstGeom prst="rect">
            <a:avLst/>
          </a:prstGeom>
          <a:noFill/>
        </p:spPr>
      </p:pic>
      <p:pic>
        <p:nvPicPr>
          <p:cNvPr id="16" name="Picture 3" descr="D:\Мои документы\12.КАРТИНКИ\анимация инопланетяне\nlo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028928" y="2509664"/>
            <a:ext cx="2210147" cy="3429000"/>
          </a:xfrm>
          <a:prstGeom prst="rect">
            <a:avLst/>
          </a:prstGeom>
          <a:noFill/>
        </p:spPr>
      </p:pic>
      <p:pic>
        <p:nvPicPr>
          <p:cNvPr id="17" name="Crazy Frog - Axel F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 flipH="1">
            <a:off x="6156175" y="2267665"/>
            <a:ext cx="504056" cy="471833"/>
          </a:xfrm>
          <a:prstGeom prst="rect">
            <a:avLst/>
          </a:prstGeom>
        </p:spPr>
      </p:pic>
    </p:spTree>
  </p:cSld>
  <p:clrMapOvr>
    <a:masterClrMapping/>
  </p:clrMapOvr>
  <p:transition advTm="203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D:\Мои документы\12.КАРТИНКИ\ФОНЫ\_Dlya_Ramok\k-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0"/>
            <a:ext cx="3048000" cy="1905000"/>
          </a:xfrm>
          <a:prstGeom prst="rect">
            <a:avLst/>
          </a:prstGeom>
          <a:noFill/>
        </p:spPr>
      </p:pic>
      <p:pic>
        <p:nvPicPr>
          <p:cNvPr id="6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6248" y="152400"/>
            <a:ext cx="3048000" cy="1905000"/>
          </a:xfrm>
          <a:prstGeom prst="rect">
            <a:avLst/>
          </a:prstGeom>
          <a:noFill/>
        </p:spPr>
      </p:pic>
      <p:pic>
        <p:nvPicPr>
          <p:cNvPr id="7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8648" y="304800"/>
            <a:ext cx="3048000" cy="1905000"/>
          </a:xfrm>
          <a:prstGeom prst="rect">
            <a:avLst/>
          </a:prstGeom>
          <a:noFill/>
        </p:spPr>
      </p:pic>
      <p:pic>
        <p:nvPicPr>
          <p:cNvPr id="8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61048" y="457200"/>
            <a:ext cx="3048000" cy="1905000"/>
          </a:xfrm>
          <a:prstGeom prst="rect">
            <a:avLst/>
          </a:prstGeom>
          <a:noFill/>
        </p:spPr>
      </p:pic>
      <p:pic>
        <p:nvPicPr>
          <p:cNvPr id="9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3448" y="609600"/>
            <a:ext cx="3048000" cy="1905000"/>
          </a:xfrm>
          <a:prstGeom prst="rect">
            <a:avLst/>
          </a:prstGeom>
          <a:noFill/>
        </p:spPr>
      </p:pic>
      <p:pic>
        <p:nvPicPr>
          <p:cNvPr id="10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5848" y="762000"/>
            <a:ext cx="3048000" cy="1905000"/>
          </a:xfrm>
          <a:prstGeom prst="rect">
            <a:avLst/>
          </a:prstGeom>
          <a:noFill/>
        </p:spPr>
      </p:pic>
      <p:pic>
        <p:nvPicPr>
          <p:cNvPr id="11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8248" y="914400"/>
            <a:ext cx="3048000" cy="1905000"/>
          </a:xfrm>
          <a:prstGeom prst="rect">
            <a:avLst/>
          </a:prstGeom>
          <a:noFill/>
        </p:spPr>
      </p:pic>
      <p:pic>
        <p:nvPicPr>
          <p:cNvPr id="12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124744"/>
            <a:ext cx="3048000" cy="1905000"/>
          </a:xfrm>
          <a:prstGeom prst="rect">
            <a:avLst/>
          </a:prstGeom>
          <a:noFill/>
        </p:spPr>
      </p:pic>
      <p:pic>
        <p:nvPicPr>
          <p:cNvPr id="13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0648" y="1066800"/>
            <a:ext cx="3048000" cy="1905000"/>
          </a:xfrm>
          <a:prstGeom prst="rect">
            <a:avLst/>
          </a:prstGeom>
          <a:noFill/>
        </p:spPr>
      </p:pic>
      <p:pic>
        <p:nvPicPr>
          <p:cNvPr id="14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936" y="1277144"/>
            <a:ext cx="3048000" cy="1905000"/>
          </a:xfrm>
          <a:prstGeom prst="rect">
            <a:avLst/>
          </a:prstGeom>
          <a:noFill/>
        </p:spPr>
      </p:pic>
      <p:pic>
        <p:nvPicPr>
          <p:cNvPr id="15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336" y="1429544"/>
            <a:ext cx="3048000" cy="1905000"/>
          </a:xfrm>
          <a:prstGeom prst="rect">
            <a:avLst/>
          </a:prstGeom>
          <a:noFill/>
        </p:spPr>
      </p:pic>
      <p:pic>
        <p:nvPicPr>
          <p:cNvPr id="16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736" y="1581944"/>
            <a:ext cx="3048000" cy="1905000"/>
          </a:xfrm>
          <a:prstGeom prst="rect">
            <a:avLst/>
          </a:prstGeom>
          <a:noFill/>
        </p:spPr>
      </p:pic>
      <p:pic>
        <p:nvPicPr>
          <p:cNvPr id="17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5136" y="1734344"/>
            <a:ext cx="3048000" cy="1905000"/>
          </a:xfrm>
          <a:prstGeom prst="rect">
            <a:avLst/>
          </a:prstGeom>
          <a:noFill/>
        </p:spPr>
      </p:pic>
      <p:pic>
        <p:nvPicPr>
          <p:cNvPr id="18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365104"/>
            <a:ext cx="3048000" cy="1905000"/>
          </a:xfrm>
          <a:prstGeom prst="rect">
            <a:avLst/>
          </a:prstGeom>
          <a:noFill/>
        </p:spPr>
      </p:pic>
      <p:pic>
        <p:nvPicPr>
          <p:cNvPr id="19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7536" y="1886744"/>
            <a:ext cx="3048000" cy="1905000"/>
          </a:xfrm>
          <a:prstGeom prst="rect">
            <a:avLst/>
          </a:prstGeom>
          <a:noFill/>
        </p:spPr>
      </p:pic>
      <p:pic>
        <p:nvPicPr>
          <p:cNvPr id="20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14916" flipH="1">
            <a:off x="3707904" y="3068960"/>
            <a:ext cx="2376264" cy="2016224"/>
          </a:xfrm>
          <a:prstGeom prst="rect">
            <a:avLst/>
          </a:prstGeom>
          <a:noFill/>
        </p:spPr>
      </p:pic>
      <p:pic>
        <p:nvPicPr>
          <p:cNvPr id="21" name="Picture 4" descr="D:\Мои документы\12.КАРТИНКИ\анимация инопланетяне\nlo-3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4653136"/>
            <a:ext cx="3048000" cy="1905000"/>
          </a:xfrm>
          <a:prstGeom prst="rect">
            <a:avLst/>
          </a:prstGeom>
          <a:noFill/>
        </p:spPr>
      </p:pic>
      <p:pic>
        <p:nvPicPr>
          <p:cNvPr id="22" name="Picture 3" descr="D:\Мои документы\12.КАРТИНКИ\анимация инопланетяне\nlo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0"/>
            <a:ext cx="1772394" cy="2276872"/>
          </a:xfrm>
          <a:prstGeom prst="rect">
            <a:avLst/>
          </a:prstGeom>
          <a:noFill/>
        </p:spPr>
      </p:pic>
      <p:pic>
        <p:nvPicPr>
          <p:cNvPr id="24" name="Picture 3" descr="D:\Мои документы\12.КАРТИНКИ\анимация инопланетяне\nlo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4640" y="152400"/>
            <a:ext cx="1772394" cy="2276872"/>
          </a:xfrm>
          <a:prstGeom prst="rect">
            <a:avLst/>
          </a:prstGeom>
          <a:noFill/>
        </p:spPr>
      </p:pic>
      <p:pic>
        <p:nvPicPr>
          <p:cNvPr id="25" name="Picture 3" descr="D:\Мои документы\12.КАРТИНКИ\анимация инопланетяне\nlo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37040" y="304800"/>
            <a:ext cx="1772394" cy="2276872"/>
          </a:xfrm>
          <a:prstGeom prst="rect">
            <a:avLst/>
          </a:prstGeom>
          <a:noFill/>
        </p:spPr>
      </p:pic>
      <p:pic>
        <p:nvPicPr>
          <p:cNvPr id="26" name="Picture 3" descr="D:\Мои документы\12.КАРТИНКИ\анимация инопланетяне\nlo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60648"/>
            <a:ext cx="1331640" cy="1961456"/>
          </a:xfrm>
          <a:prstGeom prst="rect">
            <a:avLst/>
          </a:prstGeom>
          <a:noFill/>
        </p:spPr>
      </p:pic>
      <p:pic>
        <p:nvPicPr>
          <p:cNvPr id="27" name="Picture 3" descr="D:\Мои документы\12.КАРТИНКИ\анимация инопланетяне\nlo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13048"/>
            <a:ext cx="1331640" cy="1961456"/>
          </a:xfrm>
          <a:prstGeom prst="rect">
            <a:avLst/>
          </a:prstGeom>
          <a:noFill/>
        </p:spPr>
      </p:pic>
      <p:pic>
        <p:nvPicPr>
          <p:cNvPr id="28" name="Picture 3" descr="D:\Мои документы\12.КАРТИНКИ\анимация инопланетяне\nlo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565448"/>
            <a:ext cx="1331640" cy="1961456"/>
          </a:xfrm>
          <a:prstGeom prst="rect">
            <a:avLst/>
          </a:prstGeom>
          <a:noFill/>
        </p:spPr>
      </p:pic>
      <p:pic>
        <p:nvPicPr>
          <p:cNvPr id="7172" name="Picture 4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5661248"/>
            <a:ext cx="2592288" cy="596226"/>
          </a:xfrm>
          <a:prstGeom prst="rect">
            <a:avLst/>
          </a:prstGeom>
          <a:noFill/>
        </p:spPr>
      </p:pic>
    </p:spTree>
  </p:cSld>
  <p:clrMapOvr>
    <a:masterClrMapping/>
  </p:clrMapOvr>
  <p:transition advTm="1429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Мои документы\12.КАРТИНКИ\ФОНЫ\_Dlya_Ramok\k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284984"/>
            <a:ext cx="2088233" cy="1808733"/>
          </a:xfrm>
          <a:prstGeom prst="rect">
            <a:avLst/>
          </a:prstGeom>
          <a:noFill/>
        </p:spPr>
      </p:pic>
      <p:pic>
        <p:nvPicPr>
          <p:cNvPr id="6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256" y="3437384"/>
            <a:ext cx="2088233" cy="1808733"/>
          </a:xfrm>
          <a:prstGeom prst="rect">
            <a:avLst/>
          </a:prstGeom>
          <a:noFill/>
        </p:spPr>
      </p:pic>
      <p:pic>
        <p:nvPicPr>
          <p:cNvPr id="7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0656" y="3589784"/>
            <a:ext cx="2088233" cy="1808733"/>
          </a:xfrm>
          <a:prstGeom prst="rect">
            <a:avLst/>
          </a:prstGeom>
          <a:noFill/>
        </p:spPr>
      </p:pic>
      <p:pic>
        <p:nvPicPr>
          <p:cNvPr id="8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056" y="3742184"/>
            <a:ext cx="2088233" cy="1808733"/>
          </a:xfrm>
          <a:prstGeom prst="rect">
            <a:avLst/>
          </a:prstGeom>
          <a:noFill/>
        </p:spPr>
      </p:pic>
      <p:pic>
        <p:nvPicPr>
          <p:cNvPr id="9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5456" y="3894584"/>
            <a:ext cx="2088233" cy="1808733"/>
          </a:xfrm>
          <a:prstGeom prst="rect">
            <a:avLst/>
          </a:prstGeom>
          <a:noFill/>
        </p:spPr>
      </p:pic>
      <p:pic>
        <p:nvPicPr>
          <p:cNvPr id="10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7856" y="4046984"/>
            <a:ext cx="2088233" cy="1808733"/>
          </a:xfrm>
          <a:prstGeom prst="rect">
            <a:avLst/>
          </a:prstGeom>
          <a:noFill/>
        </p:spPr>
      </p:pic>
      <p:pic>
        <p:nvPicPr>
          <p:cNvPr id="11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0256" y="4199384"/>
            <a:ext cx="2088233" cy="1808733"/>
          </a:xfrm>
          <a:prstGeom prst="rect">
            <a:avLst/>
          </a:prstGeom>
          <a:noFill/>
        </p:spPr>
      </p:pic>
      <p:pic>
        <p:nvPicPr>
          <p:cNvPr id="12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2636912"/>
            <a:ext cx="2088233" cy="1808733"/>
          </a:xfrm>
          <a:prstGeom prst="rect">
            <a:avLst/>
          </a:prstGeom>
          <a:noFill/>
        </p:spPr>
      </p:pic>
      <p:pic>
        <p:nvPicPr>
          <p:cNvPr id="13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653136"/>
            <a:ext cx="2088233" cy="1808733"/>
          </a:xfrm>
          <a:prstGeom prst="rect">
            <a:avLst/>
          </a:prstGeom>
          <a:noFill/>
        </p:spPr>
      </p:pic>
      <p:pic>
        <p:nvPicPr>
          <p:cNvPr id="14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104" y="4805536"/>
            <a:ext cx="2088233" cy="1808733"/>
          </a:xfrm>
          <a:prstGeom prst="rect">
            <a:avLst/>
          </a:prstGeom>
          <a:noFill/>
        </p:spPr>
      </p:pic>
      <p:pic>
        <p:nvPicPr>
          <p:cNvPr id="15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2504" y="4957936"/>
            <a:ext cx="2088233" cy="1808733"/>
          </a:xfrm>
          <a:prstGeom prst="rect">
            <a:avLst/>
          </a:prstGeom>
          <a:noFill/>
        </p:spPr>
      </p:pic>
      <p:pic>
        <p:nvPicPr>
          <p:cNvPr id="16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2512" y="2789312"/>
            <a:ext cx="2088233" cy="1808733"/>
          </a:xfrm>
          <a:prstGeom prst="rect">
            <a:avLst/>
          </a:prstGeom>
          <a:noFill/>
        </p:spPr>
      </p:pic>
      <p:pic>
        <p:nvPicPr>
          <p:cNvPr id="17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4912" y="2941712"/>
            <a:ext cx="2088233" cy="1808733"/>
          </a:xfrm>
          <a:prstGeom prst="rect">
            <a:avLst/>
          </a:prstGeom>
          <a:noFill/>
        </p:spPr>
      </p:pic>
      <p:pic>
        <p:nvPicPr>
          <p:cNvPr id="18" name="Picture 7" descr="D:\Мои документы\12.КАРТИНКИ\анимация инопланетяне\nlo-3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7312" y="3094112"/>
            <a:ext cx="2088233" cy="1808733"/>
          </a:xfrm>
          <a:prstGeom prst="rect">
            <a:avLst/>
          </a:prstGeom>
          <a:noFill/>
        </p:spPr>
      </p:pic>
    </p:spTree>
  </p:cSld>
  <p:clrMapOvr>
    <a:masterClrMapping/>
  </p:clrMapOvr>
  <p:transition advTm="1397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Мои документы\12.КАРТИНКИ\ФОНЫ\1248020304_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3573016"/>
            <a:ext cx="1440160" cy="2032194"/>
          </a:xfrm>
          <a:prstGeom prst="rect">
            <a:avLst/>
          </a:prstGeom>
          <a:noFill/>
        </p:spPr>
      </p:pic>
      <p:pic>
        <p:nvPicPr>
          <p:cNvPr id="27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3140968"/>
            <a:ext cx="1440160" cy="2032194"/>
          </a:xfrm>
          <a:prstGeom prst="rect">
            <a:avLst/>
          </a:prstGeom>
          <a:noFill/>
        </p:spPr>
      </p:pic>
      <p:pic>
        <p:nvPicPr>
          <p:cNvPr id="28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3960" y="3293368"/>
            <a:ext cx="1440160" cy="2032194"/>
          </a:xfrm>
          <a:prstGeom prst="rect">
            <a:avLst/>
          </a:prstGeom>
          <a:noFill/>
        </p:spPr>
      </p:pic>
      <p:pic>
        <p:nvPicPr>
          <p:cNvPr id="29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6360" y="3445768"/>
            <a:ext cx="1440160" cy="2032194"/>
          </a:xfrm>
          <a:prstGeom prst="rect">
            <a:avLst/>
          </a:prstGeom>
          <a:noFill/>
        </p:spPr>
      </p:pic>
      <p:pic>
        <p:nvPicPr>
          <p:cNvPr id="30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8760" y="3598168"/>
            <a:ext cx="1440160" cy="2032194"/>
          </a:xfrm>
          <a:prstGeom prst="rect">
            <a:avLst/>
          </a:prstGeom>
          <a:noFill/>
        </p:spPr>
      </p:pic>
      <p:pic>
        <p:nvPicPr>
          <p:cNvPr id="31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21160" y="3750568"/>
            <a:ext cx="1440160" cy="2032194"/>
          </a:xfrm>
          <a:prstGeom prst="rect">
            <a:avLst/>
          </a:prstGeom>
          <a:noFill/>
        </p:spPr>
      </p:pic>
      <p:pic>
        <p:nvPicPr>
          <p:cNvPr id="32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923928" y="3645024"/>
            <a:ext cx="1368152" cy="2032194"/>
          </a:xfrm>
          <a:prstGeom prst="rect">
            <a:avLst/>
          </a:prstGeom>
          <a:noFill/>
        </p:spPr>
      </p:pic>
      <p:pic>
        <p:nvPicPr>
          <p:cNvPr id="33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3560" y="3902968"/>
            <a:ext cx="1440160" cy="2032194"/>
          </a:xfrm>
          <a:prstGeom prst="rect">
            <a:avLst/>
          </a:prstGeom>
          <a:noFill/>
        </p:spPr>
      </p:pic>
      <p:pic>
        <p:nvPicPr>
          <p:cNvPr id="34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5960" y="4055368"/>
            <a:ext cx="1440160" cy="2032194"/>
          </a:xfrm>
          <a:prstGeom prst="rect">
            <a:avLst/>
          </a:prstGeom>
          <a:noFill/>
        </p:spPr>
      </p:pic>
      <p:pic>
        <p:nvPicPr>
          <p:cNvPr id="35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8360" y="4207768"/>
            <a:ext cx="1440160" cy="2032194"/>
          </a:xfrm>
          <a:prstGeom prst="rect">
            <a:avLst/>
          </a:prstGeom>
          <a:noFill/>
        </p:spPr>
      </p:pic>
      <p:pic>
        <p:nvPicPr>
          <p:cNvPr id="36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30760" y="4360168"/>
            <a:ext cx="1440160" cy="2032194"/>
          </a:xfrm>
          <a:prstGeom prst="rect">
            <a:avLst/>
          </a:prstGeom>
          <a:noFill/>
        </p:spPr>
      </p:pic>
      <p:pic>
        <p:nvPicPr>
          <p:cNvPr id="37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2420888"/>
            <a:ext cx="1440160" cy="2032194"/>
          </a:xfrm>
          <a:prstGeom prst="rect">
            <a:avLst/>
          </a:prstGeom>
          <a:noFill/>
        </p:spPr>
      </p:pic>
      <p:pic>
        <p:nvPicPr>
          <p:cNvPr id="38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0664" y="2573288"/>
            <a:ext cx="1440160" cy="2032194"/>
          </a:xfrm>
          <a:prstGeom prst="rect">
            <a:avLst/>
          </a:prstGeom>
          <a:noFill/>
        </p:spPr>
      </p:pic>
      <p:pic>
        <p:nvPicPr>
          <p:cNvPr id="39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53064" y="2725688"/>
            <a:ext cx="1440160" cy="2032194"/>
          </a:xfrm>
          <a:prstGeom prst="rect">
            <a:avLst/>
          </a:prstGeom>
          <a:noFill/>
        </p:spPr>
      </p:pic>
      <p:pic>
        <p:nvPicPr>
          <p:cNvPr id="40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05464" y="2878088"/>
            <a:ext cx="1440160" cy="2032194"/>
          </a:xfrm>
          <a:prstGeom prst="rect">
            <a:avLst/>
          </a:prstGeom>
          <a:noFill/>
        </p:spPr>
      </p:pic>
      <p:pic>
        <p:nvPicPr>
          <p:cNvPr id="41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7864" y="3030488"/>
            <a:ext cx="1440160" cy="2032194"/>
          </a:xfrm>
          <a:prstGeom prst="rect">
            <a:avLst/>
          </a:prstGeom>
          <a:noFill/>
        </p:spPr>
      </p:pic>
      <p:pic>
        <p:nvPicPr>
          <p:cNvPr id="42" name="Picture 3" descr="D:\Мои документы\12.КАРТИНКИ\анимация инопланетяне\nlo-309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8028384" y="4725144"/>
            <a:ext cx="1115616" cy="1456130"/>
          </a:xfrm>
          <a:prstGeom prst="rect">
            <a:avLst/>
          </a:prstGeom>
          <a:noFill/>
        </p:spPr>
      </p:pic>
      <p:pic>
        <p:nvPicPr>
          <p:cNvPr id="6150" name="Picture 6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620688"/>
            <a:ext cx="1247775" cy="800100"/>
          </a:xfrm>
          <a:prstGeom prst="rect">
            <a:avLst/>
          </a:prstGeom>
          <a:noFill/>
        </p:spPr>
      </p:pic>
      <p:pic>
        <p:nvPicPr>
          <p:cNvPr id="6151" name="Picture 7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60648"/>
            <a:ext cx="1247775" cy="800100"/>
          </a:xfrm>
          <a:prstGeom prst="rect">
            <a:avLst/>
          </a:prstGeom>
          <a:noFill/>
        </p:spPr>
      </p:pic>
      <p:pic>
        <p:nvPicPr>
          <p:cNvPr id="6152" name="Picture 8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796136" y="1700808"/>
            <a:ext cx="1728192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1383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Мои документы\12.КАРТИНКИ\ФОНЫ\_Dlya_Ramok\51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8" name="Picture 6" descr="D:\Мои документы\12.КАРТИНКИ\анимация инопланетяне\nlo-3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284984"/>
            <a:ext cx="1872208" cy="2042294"/>
          </a:xfrm>
          <a:prstGeom prst="rect">
            <a:avLst/>
          </a:prstGeom>
          <a:noFill/>
        </p:spPr>
      </p:pic>
      <p:pic>
        <p:nvPicPr>
          <p:cNvPr id="10" name="Picture 4" descr="D:\Мои документы\12.КАРТИНКИ\анимация инопланетяне\nlo-23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1296144" cy="1464841"/>
          </a:xfrm>
          <a:prstGeom prst="rect">
            <a:avLst/>
          </a:prstGeom>
          <a:noFill/>
        </p:spPr>
      </p:pic>
      <p:pic>
        <p:nvPicPr>
          <p:cNvPr id="9" name="Picture 4" descr="D:\Мои документы\12.КАРТИНКИ\анимация инопланетяне\nlo-23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212976"/>
            <a:ext cx="1944216" cy="2112913"/>
          </a:xfrm>
          <a:prstGeom prst="rect">
            <a:avLst/>
          </a:prstGeom>
          <a:noFill/>
        </p:spPr>
      </p:pic>
      <p:pic>
        <p:nvPicPr>
          <p:cNvPr id="3076" name="Picture 4" descr="D:\Мои документы\12.КАРТИНКИ\анимация инопланетяне\nlo-23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412776"/>
            <a:ext cx="936104" cy="1392833"/>
          </a:xfrm>
          <a:prstGeom prst="rect">
            <a:avLst/>
          </a:prstGeom>
          <a:noFill/>
        </p:spPr>
      </p:pic>
      <p:pic>
        <p:nvPicPr>
          <p:cNvPr id="4" name="Picture 4" descr="D:\Мои документы\12.КАРТИНКИ\анимация инопланетяне\ufo01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1844824"/>
            <a:ext cx="1616968" cy="2088231"/>
          </a:xfrm>
          <a:prstGeom prst="rect">
            <a:avLst/>
          </a:prstGeom>
          <a:noFill/>
        </p:spPr>
      </p:pic>
      <p:pic>
        <p:nvPicPr>
          <p:cNvPr id="18" name="Picture 5" descr="D:\Мои документы\12.КАРТИНКИ\анимация инопланетяне\ufo00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1052736"/>
            <a:ext cx="1584176" cy="340598"/>
          </a:xfrm>
          <a:prstGeom prst="rect">
            <a:avLst/>
          </a:prstGeom>
          <a:noFill/>
        </p:spPr>
      </p:pic>
      <p:pic>
        <p:nvPicPr>
          <p:cNvPr id="19" name="Picture 5" descr="D:\Мои документы\12.КАРТИНКИ\анимация инопланетяне\ufo00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36168" y="1205136"/>
            <a:ext cx="1584176" cy="340598"/>
          </a:xfrm>
          <a:prstGeom prst="rect">
            <a:avLst/>
          </a:prstGeom>
          <a:noFill/>
        </p:spPr>
      </p:pic>
      <p:pic>
        <p:nvPicPr>
          <p:cNvPr id="20" name="Picture 5" descr="D:\Мои документы\12.КАРТИНКИ\анимация инопланетяне\ufo00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8568" y="1357536"/>
            <a:ext cx="1584176" cy="340598"/>
          </a:xfrm>
          <a:prstGeom prst="rect">
            <a:avLst/>
          </a:prstGeom>
          <a:noFill/>
        </p:spPr>
      </p:pic>
      <p:pic>
        <p:nvPicPr>
          <p:cNvPr id="21" name="Picture 6" descr="D:\Мои документы\12.КАРТИНКИ\анимация инопланетяне\nlo-3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6568" y="3437384"/>
            <a:ext cx="1872208" cy="2042294"/>
          </a:xfrm>
          <a:prstGeom prst="rect">
            <a:avLst/>
          </a:prstGeom>
          <a:noFill/>
        </p:spPr>
      </p:pic>
      <p:pic>
        <p:nvPicPr>
          <p:cNvPr id="22" name="Picture 6" descr="D:\Мои документы\12.КАРТИНКИ\анимация инопланетяне\nlo-3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8968" y="3589784"/>
            <a:ext cx="1872208" cy="2042294"/>
          </a:xfrm>
          <a:prstGeom prst="rect">
            <a:avLst/>
          </a:prstGeom>
          <a:noFill/>
        </p:spPr>
      </p:pic>
      <p:pic>
        <p:nvPicPr>
          <p:cNvPr id="23" name="Picture 4" descr="D:\Мои документы\12.КАРТИНКИ\анимация инопланетяне\nlo-23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920" y="3365376"/>
            <a:ext cx="1944216" cy="2112913"/>
          </a:xfrm>
          <a:prstGeom prst="rect">
            <a:avLst/>
          </a:prstGeom>
          <a:noFill/>
        </p:spPr>
      </p:pic>
      <p:pic>
        <p:nvPicPr>
          <p:cNvPr id="24" name="Picture 4" descr="D:\Мои документы\12.КАРТИНКИ\анимация инопланетяне\nlo-23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320" y="3517776"/>
            <a:ext cx="1944216" cy="2112913"/>
          </a:xfrm>
          <a:prstGeom prst="rect">
            <a:avLst/>
          </a:prstGeom>
          <a:noFill/>
        </p:spPr>
      </p:pic>
      <p:pic>
        <p:nvPicPr>
          <p:cNvPr id="26" name="Picture 5" descr="D:\Мои документы\12.КАРТИНКИ\анимация инопланетяне\ufo00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1484784"/>
            <a:ext cx="1584176" cy="340598"/>
          </a:xfrm>
          <a:prstGeom prst="rect">
            <a:avLst/>
          </a:prstGeom>
          <a:noFill/>
        </p:spPr>
      </p:pic>
      <p:pic>
        <p:nvPicPr>
          <p:cNvPr id="27" name="Picture 5" descr="D:\Мои документы\12.КАРТИНКИ\анимация инопланетяне\ufo00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1052736"/>
            <a:ext cx="1584176" cy="340598"/>
          </a:xfrm>
          <a:prstGeom prst="rect">
            <a:avLst/>
          </a:prstGeom>
          <a:noFill/>
        </p:spPr>
      </p:pic>
      <p:pic>
        <p:nvPicPr>
          <p:cNvPr id="28" name="Picture 5" descr="D:\Мои документы\12.КАРТИНКИ\анимация инопланетяне\ufo00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1268760"/>
            <a:ext cx="1584176" cy="340598"/>
          </a:xfrm>
          <a:prstGeom prst="rect">
            <a:avLst/>
          </a:prstGeom>
          <a:noFill/>
        </p:spPr>
      </p:pic>
      <p:pic>
        <p:nvPicPr>
          <p:cNvPr id="29" name="Picture 4" descr="D:\Мои документы\12.КАРТИНКИ\анимация инопланетяне\ufo01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271792" y="2204864"/>
            <a:ext cx="1872208" cy="2520279"/>
          </a:xfrm>
          <a:prstGeom prst="rect">
            <a:avLst/>
          </a:prstGeom>
          <a:noFill/>
        </p:spPr>
      </p:pic>
    </p:spTree>
  </p:cSld>
  <p:clrMapOvr>
    <a:masterClrMapping/>
  </p:clrMapOvr>
  <p:transition advTm="1365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Мои документы\12.КАРТИНКИ\ФОНЫ\_Dlya_Ramok\5192487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284984"/>
            <a:ext cx="1584176" cy="2517254"/>
          </a:xfrm>
          <a:prstGeom prst="rect">
            <a:avLst/>
          </a:prstGeom>
          <a:noFill/>
        </p:spPr>
      </p:pic>
      <p:pic>
        <p:nvPicPr>
          <p:cNvPr id="4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645024"/>
            <a:ext cx="1512168" cy="2448272"/>
          </a:xfrm>
          <a:prstGeom prst="rect">
            <a:avLst/>
          </a:prstGeom>
          <a:noFill/>
        </p:spPr>
      </p:pic>
      <p:pic>
        <p:nvPicPr>
          <p:cNvPr id="6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708920"/>
            <a:ext cx="1512168" cy="2448272"/>
          </a:xfrm>
          <a:prstGeom prst="rect">
            <a:avLst/>
          </a:prstGeom>
          <a:noFill/>
        </p:spPr>
      </p:pic>
      <p:pic>
        <p:nvPicPr>
          <p:cNvPr id="7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780928"/>
            <a:ext cx="1512168" cy="2448272"/>
          </a:xfrm>
          <a:prstGeom prst="rect">
            <a:avLst/>
          </a:prstGeom>
          <a:noFill/>
        </p:spPr>
      </p:pic>
      <p:pic>
        <p:nvPicPr>
          <p:cNvPr id="5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573016"/>
            <a:ext cx="1512168" cy="2448272"/>
          </a:xfrm>
          <a:prstGeom prst="rect">
            <a:avLst/>
          </a:prstGeom>
          <a:noFill/>
        </p:spPr>
      </p:pic>
      <p:pic>
        <p:nvPicPr>
          <p:cNvPr id="8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40424" y="3797424"/>
            <a:ext cx="1512168" cy="2448272"/>
          </a:xfrm>
          <a:prstGeom prst="rect">
            <a:avLst/>
          </a:prstGeom>
          <a:noFill/>
        </p:spPr>
      </p:pic>
      <p:pic>
        <p:nvPicPr>
          <p:cNvPr id="9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96208" y="3437384"/>
            <a:ext cx="1584176" cy="2517254"/>
          </a:xfrm>
          <a:prstGeom prst="rect">
            <a:avLst/>
          </a:prstGeom>
          <a:noFill/>
        </p:spPr>
      </p:pic>
      <p:pic>
        <p:nvPicPr>
          <p:cNvPr id="10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8608" y="3589784"/>
            <a:ext cx="1584176" cy="2517254"/>
          </a:xfrm>
          <a:prstGeom prst="rect">
            <a:avLst/>
          </a:prstGeom>
          <a:noFill/>
        </p:spPr>
      </p:pic>
      <p:pic>
        <p:nvPicPr>
          <p:cNvPr id="11" name="Picture 5" descr="D:\Мои документы\12.КАРТИНКИ\анимация инопланетяне\nlo-2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475656" y="3573016"/>
            <a:ext cx="1547664" cy="2517254"/>
          </a:xfrm>
          <a:prstGeom prst="rect">
            <a:avLst/>
          </a:prstGeom>
          <a:noFill/>
        </p:spPr>
      </p:pic>
      <p:pic>
        <p:nvPicPr>
          <p:cNvPr id="1026" name="Picture 2" descr="D:\Мои документы\12.КАРТИНКИ\анимация инопланетяне\ufo03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332656"/>
            <a:ext cx="2304256" cy="1754460"/>
          </a:xfrm>
          <a:prstGeom prst="rect">
            <a:avLst/>
          </a:prstGeom>
          <a:noFill/>
        </p:spPr>
      </p:pic>
      <p:pic>
        <p:nvPicPr>
          <p:cNvPr id="1027" name="Picture 3" descr="D:\Мои документы\12.КАРТИНКИ\анимация инопланетяне\stern010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836712"/>
            <a:ext cx="1584176" cy="1570484"/>
          </a:xfrm>
          <a:prstGeom prst="rect">
            <a:avLst/>
          </a:prstGeom>
          <a:noFill/>
        </p:spPr>
      </p:pic>
      <p:pic>
        <p:nvPicPr>
          <p:cNvPr id="1028" name="Picture 4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0"/>
            <a:ext cx="1296144" cy="1368152"/>
          </a:xfrm>
          <a:prstGeom prst="rect">
            <a:avLst/>
          </a:prstGeom>
          <a:noFill/>
        </p:spPr>
      </p:pic>
      <p:pic>
        <p:nvPicPr>
          <p:cNvPr id="1029" name="Picture 5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7913220" y="159788"/>
            <a:ext cx="1086436" cy="1000124"/>
          </a:xfrm>
          <a:prstGeom prst="rect">
            <a:avLst/>
          </a:prstGeom>
          <a:noFill/>
        </p:spPr>
      </p:pic>
      <p:pic>
        <p:nvPicPr>
          <p:cNvPr id="1030" name="Picture 6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332656"/>
            <a:ext cx="1008112" cy="864096"/>
          </a:xfrm>
          <a:prstGeom prst="rect">
            <a:avLst/>
          </a:prstGeom>
          <a:noFill/>
        </p:spPr>
      </p:pic>
      <p:pic>
        <p:nvPicPr>
          <p:cNvPr id="1032" name="Picture 8" descr="D:\Мои документы\12.КАРТИНКИ\анимация инопланетяне\star45.gif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41794">
            <a:off x="6393397" y="-197964"/>
            <a:ext cx="2251375" cy="2709352"/>
          </a:xfrm>
          <a:prstGeom prst="rect">
            <a:avLst/>
          </a:prstGeom>
          <a:noFill/>
        </p:spPr>
      </p:pic>
      <p:pic>
        <p:nvPicPr>
          <p:cNvPr id="1033" name="Picture 9" descr="D:\Мои документы\12.КАРТИНКИ\анимация инопланетяне\star45.gif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235042">
            <a:off x="506262" y="49085"/>
            <a:ext cx="3464049" cy="2026545"/>
          </a:xfrm>
          <a:prstGeom prst="rect">
            <a:avLst/>
          </a:prstGeom>
          <a:noFill/>
        </p:spPr>
      </p:pic>
      <p:pic>
        <p:nvPicPr>
          <p:cNvPr id="20" name="Picture 3" descr="D:\Мои документы\12.КАРТИНКИ\анимация инопланетяне\stern010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44480" y="989112"/>
            <a:ext cx="1584176" cy="1570484"/>
          </a:xfrm>
          <a:prstGeom prst="rect">
            <a:avLst/>
          </a:prstGeom>
          <a:noFill/>
        </p:spPr>
      </p:pic>
      <p:pic>
        <p:nvPicPr>
          <p:cNvPr id="21" name="Picture 3" descr="D:\Мои документы\12.КАРТИНКИ\анимация инопланетяне\stern010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96880" y="1141512"/>
            <a:ext cx="1584176" cy="1570484"/>
          </a:xfrm>
          <a:prstGeom prst="rect">
            <a:avLst/>
          </a:prstGeom>
          <a:noFill/>
        </p:spPr>
      </p:pic>
      <p:pic>
        <p:nvPicPr>
          <p:cNvPr id="1031" name="Picture 7" descr="D:\Мои документы\12.КАРТИНКИ\анимация инопланетяне\Alien13.gif"/>
          <p:cNvPicPr>
            <a:picLocks noChangeAspect="1" noChangeArrowheads="1" noCrop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0"/>
            <a:ext cx="1512168" cy="1872208"/>
          </a:xfrm>
          <a:prstGeom prst="rect">
            <a:avLst/>
          </a:prstGeom>
          <a:noFill/>
        </p:spPr>
      </p:pic>
      <p:pic>
        <p:nvPicPr>
          <p:cNvPr id="24" name="Picture 5" descr="D:\Мои документы\12.КАРТИНКИ\анимация инопланетяне\ufo002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608884">
            <a:off x="2873732" y="1720754"/>
            <a:ext cx="1906355" cy="508946"/>
          </a:xfrm>
          <a:prstGeom prst="rect">
            <a:avLst/>
          </a:prstGeom>
          <a:noFill/>
        </p:spPr>
      </p:pic>
    </p:spTree>
  </p:cSld>
  <p:clrMapOvr>
    <a:masterClrMapping/>
  </p:clrMapOvr>
  <p:transition advTm="2798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ои документы\12.КАРТИНКИ\ФОНЫ\_Dlya_Ramok\k-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6"/>
            <a:ext cx="9144000" cy="6905626"/>
          </a:xfrm>
          <a:prstGeom prst="rect">
            <a:avLst/>
          </a:prstGeom>
          <a:noFill/>
        </p:spPr>
      </p:pic>
      <p:pic>
        <p:nvPicPr>
          <p:cNvPr id="4098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3968" y="1628800"/>
            <a:ext cx="1584176" cy="706305"/>
          </a:xfrm>
          <a:prstGeom prst="rect">
            <a:avLst/>
          </a:prstGeom>
          <a:noFill/>
        </p:spPr>
      </p:pic>
      <p:pic>
        <p:nvPicPr>
          <p:cNvPr id="4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2636912"/>
            <a:ext cx="2520280" cy="648072"/>
          </a:xfrm>
          <a:prstGeom prst="rect">
            <a:avLst/>
          </a:prstGeom>
          <a:noFill/>
        </p:spPr>
      </p:pic>
      <p:pic>
        <p:nvPicPr>
          <p:cNvPr id="6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772816"/>
            <a:ext cx="2232248" cy="648072"/>
          </a:xfrm>
          <a:prstGeom prst="rect">
            <a:avLst/>
          </a:prstGeom>
          <a:noFill/>
        </p:spPr>
      </p:pic>
      <p:pic>
        <p:nvPicPr>
          <p:cNvPr id="5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3501008"/>
            <a:ext cx="2520280" cy="648072"/>
          </a:xfrm>
          <a:prstGeom prst="rect">
            <a:avLst/>
          </a:prstGeom>
          <a:noFill/>
        </p:spPr>
      </p:pic>
      <p:pic>
        <p:nvPicPr>
          <p:cNvPr id="7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4149080"/>
            <a:ext cx="2520280" cy="648072"/>
          </a:xfrm>
          <a:prstGeom prst="rect">
            <a:avLst/>
          </a:prstGeom>
          <a:noFill/>
        </p:spPr>
      </p:pic>
      <p:pic>
        <p:nvPicPr>
          <p:cNvPr id="8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4437112"/>
            <a:ext cx="2520280" cy="648072"/>
          </a:xfrm>
          <a:prstGeom prst="rect">
            <a:avLst/>
          </a:prstGeom>
          <a:noFill/>
        </p:spPr>
      </p:pic>
      <p:pic>
        <p:nvPicPr>
          <p:cNvPr id="9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2996952"/>
            <a:ext cx="1584176" cy="648072"/>
          </a:xfrm>
          <a:prstGeom prst="rect">
            <a:avLst/>
          </a:prstGeom>
          <a:noFill/>
        </p:spPr>
      </p:pic>
      <p:pic>
        <p:nvPicPr>
          <p:cNvPr id="10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2204864"/>
            <a:ext cx="1584176" cy="648072"/>
          </a:xfrm>
          <a:prstGeom prst="rect">
            <a:avLst/>
          </a:prstGeom>
          <a:noFill/>
        </p:spPr>
      </p:pic>
      <p:pic>
        <p:nvPicPr>
          <p:cNvPr id="11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692696"/>
            <a:ext cx="1584176" cy="648072"/>
          </a:xfrm>
          <a:prstGeom prst="rect">
            <a:avLst/>
          </a:prstGeom>
          <a:noFill/>
        </p:spPr>
      </p:pic>
      <p:pic>
        <p:nvPicPr>
          <p:cNvPr id="12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1196752"/>
            <a:ext cx="1584176" cy="648072"/>
          </a:xfrm>
          <a:prstGeom prst="rect">
            <a:avLst/>
          </a:prstGeom>
          <a:noFill/>
        </p:spPr>
      </p:pic>
      <p:pic>
        <p:nvPicPr>
          <p:cNvPr id="13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476672"/>
            <a:ext cx="1584176" cy="648072"/>
          </a:xfrm>
          <a:prstGeom prst="rect">
            <a:avLst/>
          </a:prstGeom>
          <a:noFill/>
        </p:spPr>
      </p:pic>
      <p:pic>
        <p:nvPicPr>
          <p:cNvPr id="14" name="Picture 2" descr="D:\Мои документы\12.КАРТИНКИ\анимация инопланетяне\ufo016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3717032"/>
            <a:ext cx="1584176" cy="648072"/>
          </a:xfrm>
          <a:prstGeom prst="rect">
            <a:avLst/>
          </a:prstGeom>
          <a:noFill/>
        </p:spPr>
      </p:pic>
      <p:pic>
        <p:nvPicPr>
          <p:cNvPr id="16" name="Picture 3" descr="D:\Мои документы\12.КАРТИНКИ\анимация инопланетяне\star2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00000">
            <a:off x="6408205" y="-999493"/>
            <a:ext cx="936103" cy="3456385"/>
          </a:xfrm>
          <a:prstGeom prst="rect">
            <a:avLst/>
          </a:prstGeom>
          <a:noFill/>
        </p:spPr>
      </p:pic>
      <p:pic>
        <p:nvPicPr>
          <p:cNvPr id="17" name="Picture 3" descr="D:\Мои документы\12.КАРТИНКИ\анимация инопланетяне\star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2879813" y="-927485"/>
            <a:ext cx="936103" cy="3456385"/>
          </a:xfrm>
          <a:prstGeom prst="rect">
            <a:avLst/>
          </a:prstGeom>
          <a:noFill/>
        </p:spPr>
      </p:pic>
      <p:pic>
        <p:nvPicPr>
          <p:cNvPr id="18" name="Picture 3" descr="D:\Мои документы\12.КАРТИНКИ\анимация инопланетяне\star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260141" y="1448779"/>
            <a:ext cx="936103" cy="3456385"/>
          </a:xfrm>
          <a:prstGeom prst="rect">
            <a:avLst/>
          </a:prstGeom>
          <a:noFill/>
        </p:spPr>
      </p:pic>
      <p:pic>
        <p:nvPicPr>
          <p:cNvPr id="4099" name="Picture 3" descr="D:\Мои документы\12.КАРТИНКИ\анимация инопланетяне\star2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00000">
            <a:off x="3743909" y="-63389"/>
            <a:ext cx="936103" cy="3456385"/>
          </a:xfrm>
          <a:prstGeom prst="rect">
            <a:avLst/>
          </a:prstGeom>
          <a:noFill/>
        </p:spPr>
      </p:pic>
      <p:pic>
        <p:nvPicPr>
          <p:cNvPr id="19" name="Picture 3" descr="D:\Мои документы\12.КАРТИНКИ\анимация инопланетяне\star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5616" cy="3469490"/>
          </a:xfrm>
          <a:prstGeom prst="rect">
            <a:avLst/>
          </a:prstGeom>
          <a:noFill/>
        </p:spPr>
      </p:pic>
      <p:pic>
        <p:nvPicPr>
          <p:cNvPr id="4100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888" y="5733256"/>
            <a:ext cx="1247775" cy="800100"/>
          </a:xfrm>
          <a:prstGeom prst="rect">
            <a:avLst/>
          </a:prstGeom>
          <a:noFill/>
        </p:spPr>
      </p:pic>
      <p:pic>
        <p:nvPicPr>
          <p:cNvPr id="22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6288" y="5885656"/>
            <a:ext cx="1247775" cy="800100"/>
          </a:xfrm>
          <a:prstGeom prst="rect">
            <a:avLst/>
          </a:prstGeom>
          <a:noFill/>
        </p:spPr>
      </p:pic>
      <p:pic>
        <p:nvPicPr>
          <p:cNvPr id="23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68688" y="6038056"/>
            <a:ext cx="1247775" cy="800100"/>
          </a:xfrm>
          <a:prstGeom prst="rect">
            <a:avLst/>
          </a:prstGeom>
          <a:noFill/>
        </p:spPr>
      </p:pic>
      <p:pic>
        <p:nvPicPr>
          <p:cNvPr id="24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283968" y="2492896"/>
            <a:ext cx="1416521" cy="800100"/>
          </a:xfrm>
          <a:prstGeom prst="rect">
            <a:avLst/>
          </a:prstGeom>
          <a:noFill/>
        </p:spPr>
      </p:pic>
      <p:pic>
        <p:nvPicPr>
          <p:cNvPr id="25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436368" y="2645296"/>
            <a:ext cx="1416521" cy="800100"/>
          </a:xfrm>
          <a:prstGeom prst="rect">
            <a:avLst/>
          </a:prstGeom>
          <a:noFill/>
        </p:spPr>
      </p:pic>
      <p:pic>
        <p:nvPicPr>
          <p:cNvPr id="26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588768" y="2797696"/>
            <a:ext cx="1416521" cy="800100"/>
          </a:xfrm>
          <a:prstGeom prst="rect">
            <a:avLst/>
          </a:prstGeom>
          <a:noFill/>
        </p:spPr>
      </p:pic>
      <p:pic>
        <p:nvPicPr>
          <p:cNvPr id="27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948264" y="5085184"/>
            <a:ext cx="1416521" cy="800100"/>
          </a:xfrm>
          <a:prstGeom prst="rect">
            <a:avLst/>
          </a:prstGeom>
          <a:noFill/>
        </p:spPr>
      </p:pic>
      <p:pic>
        <p:nvPicPr>
          <p:cNvPr id="28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00664" y="5237584"/>
            <a:ext cx="1416521" cy="800100"/>
          </a:xfrm>
          <a:prstGeom prst="rect">
            <a:avLst/>
          </a:prstGeom>
          <a:noFill/>
        </p:spPr>
      </p:pic>
      <p:pic>
        <p:nvPicPr>
          <p:cNvPr id="29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253064" y="5389984"/>
            <a:ext cx="1416521" cy="800100"/>
          </a:xfrm>
          <a:prstGeom prst="rect">
            <a:avLst/>
          </a:prstGeom>
          <a:noFill/>
        </p:spPr>
      </p:pic>
      <p:pic>
        <p:nvPicPr>
          <p:cNvPr id="30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5229200"/>
            <a:ext cx="1247775" cy="800100"/>
          </a:xfrm>
          <a:prstGeom prst="rect">
            <a:avLst/>
          </a:prstGeom>
          <a:noFill/>
        </p:spPr>
      </p:pic>
      <p:pic>
        <p:nvPicPr>
          <p:cNvPr id="31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51992" y="5381600"/>
            <a:ext cx="1247775" cy="800100"/>
          </a:xfrm>
          <a:prstGeom prst="rect">
            <a:avLst/>
          </a:prstGeom>
          <a:noFill/>
        </p:spPr>
      </p:pic>
      <p:pic>
        <p:nvPicPr>
          <p:cNvPr id="32" name="Picture 4" descr="D:\Мои документы\12.КАРТИНКИ\анимация инопланетяне\nlo-32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4392" y="5534000"/>
            <a:ext cx="1247775" cy="800100"/>
          </a:xfrm>
          <a:prstGeom prst="rect">
            <a:avLst/>
          </a:prstGeom>
          <a:noFill/>
        </p:spPr>
      </p:pic>
      <p:pic>
        <p:nvPicPr>
          <p:cNvPr id="4101" name="Picture 5" descr="D:\Мои документы\12.КАРТИНКИ\анимация инопланетяне\ufo032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4653136"/>
            <a:ext cx="2066925" cy="1285875"/>
          </a:xfrm>
          <a:prstGeom prst="rect">
            <a:avLst/>
          </a:prstGeom>
          <a:noFill/>
        </p:spPr>
      </p:pic>
      <p:pic>
        <p:nvPicPr>
          <p:cNvPr id="20" name="Picture 3" descr="D:\Мои документы\12.КАРТИНКИ\анимация инопланетяне\star2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19865" y="332656"/>
            <a:ext cx="1224135" cy="3456385"/>
          </a:xfrm>
          <a:prstGeom prst="rect">
            <a:avLst/>
          </a:prstGeom>
          <a:noFill/>
        </p:spPr>
      </p:pic>
      <p:pic>
        <p:nvPicPr>
          <p:cNvPr id="4102" name="Picture 6" descr="D:\Мои документы\12.КАРТИНКИ\анимация инопланетяне\star11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2132856"/>
            <a:ext cx="1440160" cy="1008112"/>
          </a:xfrm>
          <a:prstGeom prst="rect">
            <a:avLst/>
          </a:prstGeom>
          <a:noFill/>
        </p:spPr>
      </p:pic>
    </p:spTree>
  </p:cSld>
  <p:clrMapOvr>
    <a:masterClrMapping/>
  </p:clrMapOvr>
  <p:transition advTm="1382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Мои документы\12.КАРТИНКИ\ФОНЫ\_Dlya_Ramok\4236609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8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276872"/>
            <a:ext cx="2232248" cy="3312368"/>
          </a:xfrm>
          <a:prstGeom prst="rect">
            <a:avLst/>
          </a:prstGeom>
          <a:noFill/>
        </p:spPr>
      </p:pic>
      <p:pic>
        <p:nvPicPr>
          <p:cNvPr id="27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68016" y="2429272"/>
            <a:ext cx="2232248" cy="3312368"/>
          </a:xfrm>
          <a:prstGeom prst="rect">
            <a:avLst/>
          </a:prstGeom>
          <a:noFill/>
        </p:spPr>
      </p:pic>
      <p:pic>
        <p:nvPicPr>
          <p:cNvPr id="28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0416" y="2581672"/>
            <a:ext cx="2232248" cy="3312368"/>
          </a:xfrm>
          <a:prstGeom prst="rect">
            <a:avLst/>
          </a:prstGeom>
          <a:noFill/>
        </p:spPr>
      </p:pic>
      <p:pic>
        <p:nvPicPr>
          <p:cNvPr id="29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2816" y="2734072"/>
            <a:ext cx="2232248" cy="3312368"/>
          </a:xfrm>
          <a:prstGeom prst="rect">
            <a:avLst/>
          </a:prstGeom>
          <a:noFill/>
        </p:spPr>
      </p:pic>
      <p:pic>
        <p:nvPicPr>
          <p:cNvPr id="30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25216" y="2886472"/>
            <a:ext cx="2232248" cy="3312368"/>
          </a:xfrm>
          <a:prstGeom prst="rect">
            <a:avLst/>
          </a:prstGeom>
          <a:noFill/>
        </p:spPr>
      </p:pic>
      <p:pic>
        <p:nvPicPr>
          <p:cNvPr id="31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45632"/>
            <a:ext cx="2232248" cy="3312368"/>
          </a:xfrm>
          <a:prstGeom prst="rect">
            <a:avLst/>
          </a:prstGeom>
          <a:noFill/>
        </p:spPr>
      </p:pic>
      <p:pic>
        <p:nvPicPr>
          <p:cNvPr id="32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916832"/>
            <a:ext cx="2232248" cy="3312368"/>
          </a:xfrm>
          <a:prstGeom prst="rect">
            <a:avLst/>
          </a:prstGeom>
          <a:noFill/>
        </p:spPr>
      </p:pic>
      <p:pic>
        <p:nvPicPr>
          <p:cNvPr id="33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292080" y="1196752"/>
            <a:ext cx="2160240" cy="3312368"/>
          </a:xfrm>
          <a:prstGeom prst="rect">
            <a:avLst/>
          </a:prstGeom>
          <a:noFill/>
        </p:spPr>
      </p:pic>
      <p:pic>
        <p:nvPicPr>
          <p:cNvPr id="34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698032"/>
            <a:ext cx="2232248" cy="3312368"/>
          </a:xfrm>
          <a:prstGeom prst="rect">
            <a:avLst/>
          </a:prstGeom>
          <a:noFill/>
        </p:spPr>
      </p:pic>
      <p:pic>
        <p:nvPicPr>
          <p:cNvPr id="35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850432"/>
            <a:ext cx="2232248" cy="3312368"/>
          </a:xfrm>
          <a:prstGeom prst="rect">
            <a:avLst/>
          </a:prstGeom>
          <a:noFill/>
        </p:spPr>
      </p:pic>
      <p:pic>
        <p:nvPicPr>
          <p:cNvPr id="36" name="Picture 8" descr="D:\Мои документы\12.КАРТИНКИ\анимация инопланетяне\nlo-3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545632"/>
            <a:ext cx="2232248" cy="3312368"/>
          </a:xfrm>
          <a:prstGeom prst="rect">
            <a:avLst/>
          </a:prstGeom>
          <a:noFill/>
        </p:spPr>
      </p:pic>
    </p:spTree>
  </p:cSld>
  <p:clrMapOvr>
    <a:masterClrMapping/>
  </p:clrMapOvr>
  <p:transition advTm="1322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ои документы\12.КАРТИНКИ\анимация инопланетяне\f27b6f0ee0b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7" name="Picture 5" descr="D:\Мои документы\12.КАРТИНКИ\анимация инопланетяне\nlo-3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492896"/>
            <a:ext cx="2088232" cy="2232248"/>
          </a:xfrm>
          <a:prstGeom prst="rect">
            <a:avLst/>
          </a:prstGeom>
          <a:noFill/>
        </p:spPr>
      </p:pic>
      <p:pic>
        <p:nvPicPr>
          <p:cNvPr id="8198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2132856"/>
            <a:ext cx="2088232" cy="1996802"/>
          </a:xfrm>
          <a:prstGeom prst="rect">
            <a:avLst/>
          </a:prstGeom>
          <a:noFill/>
        </p:spPr>
      </p:pic>
      <p:pic>
        <p:nvPicPr>
          <p:cNvPr id="7" name="Picture 5" descr="D:\Мои документы\12.КАРТИНКИ\анимация инопланетяне\nlo-3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968" y="2645296"/>
            <a:ext cx="2088232" cy="2232248"/>
          </a:xfrm>
          <a:prstGeom prst="rect">
            <a:avLst/>
          </a:prstGeom>
          <a:noFill/>
        </p:spPr>
      </p:pic>
      <p:pic>
        <p:nvPicPr>
          <p:cNvPr id="8" name="Picture 5" descr="D:\Мои документы\12.КАРТИНКИ\анимация инопланетяне\nlo-3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8368" y="2797696"/>
            <a:ext cx="2088232" cy="2232248"/>
          </a:xfrm>
          <a:prstGeom prst="rect">
            <a:avLst/>
          </a:prstGeom>
          <a:noFill/>
        </p:spPr>
      </p:pic>
      <p:pic>
        <p:nvPicPr>
          <p:cNvPr id="9" name="Picture 5" descr="D:\Мои документы\12.КАРТИНКИ\анимация инопланетяне\nlo-3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0768" y="2950096"/>
            <a:ext cx="2088232" cy="2232248"/>
          </a:xfrm>
          <a:prstGeom prst="rect">
            <a:avLst/>
          </a:prstGeom>
          <a:noFill/>
        </p:spPr>
      </p:pic>
      <p:pic>
        <p:nvPicPr>
          <p:cNvPr id="10" name="Picture 5" descr="D:\Мои документы\12.КАРТИНКИ\анимация инопланетяне\nlo-3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3168" y="3102496"/>
            <a:ext cx="2088232" cy="2232248"/>
          </a:xfrm>
          <a:prstGeom prst="rect">
            <a:avLst/>
          </a:prstGeom>
          <a:noFill/>
        </p:spPr>
      </p:pic>
      <p:pic>
        <p:nvPicPr>
          <p:cNvPr id="11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2552" y="2285256"/>
            <a:ext cx="2088232" cy="1996802"/>
          </a:xfrm>
          <a:prstGeom prst="rect">
            <a:avLst/>
          </a:prstGeom>
          <a:noFill/>
        </p:spPr>
      </p:pic>
      <p:pic>
        <p:nvPicPr>
          <p:cNvPr id="12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4952" y="2437656"/>
            <a:ext cx="2088232" cy="1996802"/>
          </a:xfrm>
          <a:prstGeom prst="rect">
            <a:avLst/>
          </a:prstGeom>
          <a:noFill/>
        </p:spPr>
      </p:pic>
      <p:pic>
        <p:nvPicPr>
          <p:cNvPr id="13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97352" y="2590056"/>
            <a:ext cx="2088232" cy="1996802"/>
          </a:xfrm>
          <a:prstGeom prst="rect">
            <a:avLst/>
          </a:prstGeom>
          <a:noFill/>
        </p:spPr>
      </p:pic>
      <p:pic>
        <p:nvPicPr>
          <p:cNvPr id="14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49752" y="2742456"/>
            <a:ext cx="2088232" cy="1996802"/>
          </a:xfrm>
          <a:prstGeom prst="rect">
            <a:avLst/>
          </a:prstGeom>
          <a:noFill/>
        </p:spPr>
      </p:pic>
      <p:pic>
        <p:nvPicPr>
          <p:cNvPr id="8199" name="Picture 7" descr="D:\Мои документы\12.КАРТИНКИ\анимация инопланетяне\star4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437112"/>
            <a:ext cx="3571553" cy="2420888"/>
          </a:xfrm>
          <a:prstGeom prst="rect">
            <a:avLst/>
          </a:prstGeom>
          <a:noFill/>
        </p:spPr>
      </p:pic>
      <p:pic>
        <p:nvPicPr>
          <p:cNvPr id="8200" name="Picture 8" descr="D:\Мои документы\12.КАРТИНКИ\анимация инопланетяне\star4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797152"/>
            <a:ext cx="4644008" cy="2060848"/>
          </a:xfrm>
          <a:prstGeom prst="rect">
            <a:avLst/>
          </a:prstGeom>
          <a:noFill/>
        </p:spPr>
      </p:pic>
      <p:pic>
        <p:nvPicPr>
          <p:cNvPr id="8201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204864"/>
            <a:ext cx="1619672" cy="2000250"/>
          </a:xfrm>
          <a:prstGeom prst="rect">
            <a:avLst/>
          </a:prstGeom>
          <a:noFill/>
        </p:spPr>
      </p:pic>
      <p:pic>
        <p:nvPicPr>
          <p:cNvPr id="23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" y="2357264"/>
            <a:ext cx="1619672" cy="2000250"/>
          </a:xfrm>
          <a:prstGeom prst="rect">
            <a:avLst/>
          </a:prstGeom>
          <a:noFill/>
        </p:spPr>
      </p:pic>
      <p:pic>
        <p:nvPicPr>
          <p:cNvPr id="24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2509664"/>
            <a:ext cx="1619672" cy="2000250"/>
          </a:xfrm>
          <a:prstGeom prst="rect">
            <a:avLst/>
          </a:prstGeom>
          <a:noFill/>
        </p:spPr>
      </p:pic>
      <p:pic>
        <p:nvPicPr>
          <p:cNvPr id="25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1340768"/>
            <a:ext cx="1619672" cy="2000250"/>
          </a:xfrm>
          <a:prstGeom prst="rect">
            <a:avLst/>
          </a:prstGeom>
          <a:noFill/>
        </p:spPr>
      </p:pic>
      <p:pic>
        <p:nvPicPr>
          <p:cNvPr id="26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44680" y="1493168"/>
            <a:ext cx="1619672" cy="2000250"/>
          </a:xfrm>
          <a:prstGeom prst="rect">
            <a:avLst/>
          </a:prstGeom>
          <a:noFill/>
        </p:spPr>
      </p:pic>
      <p:pic>
        <p:nvPicPr>
          <p:cNvPr id="27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1628800"/>
            <a:ext cx="1619672" cy="2000250"/>
          </a:xfrm>
          <a:prstGeom prst="rect">
            <a:avLst/>
          </a:prstGeom>
          <a:noFill/>
        </p:spPr>
      </p:pic>
      <p:pic>
        <p:nvPicPr>
          <p:cNvPr id="28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2530041" y="-190289"/>
            <a:ext cx="1619672" cy="2000250"/>
          </a:xfrm>
          <a:prstGeom prst="rect">
            <a:avLst/>
          </a:prstGeom>
          <a:noFill/>
        </p:spPr>
      </p:pic>
      <p:pic>
        <p:nvPicPr>
          <p:cNvPr id="29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2682441" y="-37889"/>
            <a:ext cx="1619672" cy="2000250"/>
          </a:xfrm>
          <a:prstGeom prst="rect">
            <a:avLst/>
          </a:prstGeom>
          <a:noFill/>
        </p:spPr>
      </p:pic>
      <p:pic>
        <p:nvPicPr>
          <p:cNvPr id="31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4801716" y="-229716"/>
            <a:ext cx="1124744" cy="1584176"/>
          </a:xfrm>
          <a:prstGeom prst="rect">
            <a:avLst/>
          </a:prstGeom>
          <a:noFill/>
        </p:spPr>
      </p:pic>
      <p:pic>
        <p:nvPicPr>
          <p:cNvPr id="32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6274457" y="-190289"/>
            <a:ext cx="1619672" cy="2000250"/>
          </a:xfrm>
          <a:prstGeom prst="rect">
            <a:avLst/>
          </a:prstGeom>
          <a:noFill/>
        </p:spPr>
      </p:pic>
      <p:pic>
        <p:nvPicPr>
          <p:cNvPr id="33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2834841" y="114511"/>
            <a:ext cx="1619672" cy="2000250"/>
          </a:xfrm>
          <a:prstGeom prst="rect">
            <a:avLst/>
          </a:prstGeom>
          <a:noFill/>
        </p:spPr>
      </p:pic>
      <p:pic>
        <p:nvPicPr>
          <p:cNvPr id="16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0"/>
            <a:ext cx="2088232" cy="1996802"/>
          </a:xfrm>
          <a:prstGeom prst="rect">
            <a:avLst/>
          </a:prstGeom>
          <a:noFill/>
        </p:spPr>
      </p:pic>
      <p:pic>
        <p:nvPicPr>
          <p:cNvPr id="19" name="Picture 5" descr="D:\Мои документы\12.КАРТИНКИ\анимация инопланетяне\nlo-3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32656"/>
            <a:ext cx="2088232" cy="2232248"/>
          </a:xfrm>
          <a:prstGeom prst="rect">
            <a:avLst/>
          </a:prstGeom>
          <a:noFill/>
        </p:spPr>
      </p:pic>
      <p:pic>
        <p:nvPicPr>
          <p:cNvPr id="30" name="Picture 9" descr="D:\Мои документы\12.КАРТИНКИ\анимация инопланетяне\star6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873857" y="-190289"/>
            <a:ext cx="1619672" cy="2000250"/>
          </a:xfrm>
          <a:prstGeom prst="rect">
            <a:avLst/>
          </a:prstGeom>
          <a:noFill/>
        </p:spPr>
      </p:pic>
      <p:pic>
        <p:nvPicPr>
          <p:cNvPr id="15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088232" cy="1996802"/>
          </a:xfrm>
          <a:prstGeom prst="rect">
            <a:avLst/>
          </a:prstGeom>
          <a:noFill/>
        </p:spPr>
      </p:pic>
      <p:pic>
        <p:nvPicPr>
          <p:cNvPr id="18" name="Picture 5" descr="D:\Мои документы\12.КАРТИНКИ\анимация инопланетяне\nlo-3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60648"/>
            <a:ext cx="2088232" cy="2232248"/>
          </a:xfrm>
          <a:prstGeom prst="rect">
            <a:avLst/>
          </a:prstGeom>
          <a:noFill/>
        </p:spPr>
      </p:pic>
      <p:pic>
        <p:nvPicPr>
          <p:cNvPr id="17" name="Picture 6" descr="D:\Мои документы\12.КАРТИНКИ\анимация инопланетяне\nlo-3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55768" y="-315416"/>
            <a:ext cx="2088232" cy="1996802"/>
          </a:xfrm>
          <a:prstGeom prst="rect">
            <a:avLst/>
          </a:prstGeom>
          <a:noFill/>
        </p:spPr>
      </p:pic>
    </p:spTree>
  </p:cSld>
  <p:clrMapOvr>
    <a:masterClrMapping/>
  </p:clrMapOvr>
  <p:transition advTm="2714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5301208"/>
            <a:ext cx="1714500" cy="1714500"/>
          </a:xfrm>
          <a:prstGeom prst="rect">
            <a:avLst/>
          </a:prstGeom>
          <a:noFill/>
        </p:spPr>
      </p:pic>
      <p:pic>
        <p:nvPicPr>
          <p:cNvPr id="2052" name="Picture 4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3573016"/>
            <a:ext cx="1714500" cy="1714500"/>
          </a:xfrm>
          <a:prstGeom prst="rect">
            <a:avLst/>
          </a:prstGeom>
          <a:noFill/>
        </p:spPr>
      </p:pic>
      <p:pic>
        <p:nvPicPr>
          <p:cNvPr id="2053" name="Picture 5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35696" y="3429000"/>
            <a:ext cx="1714500" cy="2002532"/>
          </a:xfrm>
          <a:prstGeom prst="rect">
            <a:avLst/>
          </a:prstGeom>
          <a:noFill/>
        </p:spPr>
      </p:pic>
      <p:pic>
        <p:nvPicPr>
          <p:cNvPr id="2054" name="Picture 6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4941168"/>
            <a:ext cx="1714500" cy="1714500"/>
          </a:xfrm>
          <a:prstGeom prst="rect">
            <a:avLst/>
          </a:prstGeom>
          <a:noFill/>
        </p:spPr>
      </p:pic>
      <p:pic>
        <p:nvPicPr>
          <p:cNvPr id="2055" name="Picture 7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9992" y="4509120"/>
            <a:ext cx="1714500" cy="1714500"/>
          </a:xfrm>
          <a:prstGeom prst="rect">
            <a:avLst/>
          </a:prstGeom>
          <a:noFill/>
        </p:spPr>
      </p:pic>
      <p:pic>
        <p:nvPicPr>
          <p:cNvPr id="2056" name="Picture 8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365104"/>
            <a:ext cx="1714500" cy="1714500"/>
          </a:xfrm>
          <a:prstGeom prst="rect">
            <a:avLst/>
          </a:prstGeom>
          <a:noFill/>
        </p:spPr>
      </p:pic>
      <p:pic>
        <p:nvPicPr>
          <p:cNvPr id="2057" name="Picture 9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4653136"/>
            <a:ext cx="1714500" cy="1714500"/>
          </a:xfrm>
          <a:prstGeom prst="rect">
            <a:avLst/>
          </a:prstGeom>
          <a:noFill/>
        </p:spPr>
      </p:pic>
      <p:pic>
        <p:nvPicPr>
          <p:cNvPr id="13" name="Picture 9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4437112"/>
            <a:ext cx="1714500" cy="1714500"/>
          </a:xfrm>
          <a:prstGeom prst="rect">
            <a:avLst/>
          </a:prstGeom>
          <a:noFill/>
        </p:spPr>
      </p:pic>
      <p:pic>
        <p:nvPicPr>
          <p:cNvPr id="17" name="Picture 3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2272" y="5453608"/>
            <a:ext cx="1714500" cy="1714500"/>
          </a:xfrm>
          <a:prstGeom prst="rect">
            <a:avLst/>
          </a:prstGeom>
          <a:noFill/>
        </p:spPr>
      </p:pic>
      <p:pic>
        <p:nvPicPr>
          <p:cNvPr id="19" name="Picture 6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64160" y="5093568"/>
            <a:ext cx="1714500" cy="1714500"/>
          </a:xfrm>
          <a:prstGeom prst="rect">
            <a:avLst/>
          </a:prstGeom>
          <a:noFill/>
        </p:spPr>
      </p:pic>
      <p:pic>
        <p:nvPicPr>
          <p:cNvPr id="20" name="Picture 6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6560" y="5245968"/>
            <a:ext cx="1714500" cy="1714500"/>
          </a:xfrm>
          <a:prstGeom prst="rect">
            <a:avLst/>
          </a:prstGeom>
          <a:noFill/>
        </p:spPr>
      </p:pic>
      <p:pic>
        <p:nvPicPr>
          <p:cNvPr id="21" name="Picture 6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68960" y="5398368"/>
            <a:ext cx="1714500" cy="1714500"/>
          </a:xfrm>
          <a:prstGeom prst="rect">
            <a:avLst/>
          </a:prstGeom>
          <a:noFill/>
        </p:spPr>
      </p:pic>
      <p:pic>
        <p:nvPicPr>
          <p:cNvPr id="22" name="Picture 5" descr="D:\Мои документы\12.КАРТИНКИ\анимация инопланетяне\nlo-14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3501008"/>
            <a:ext cx="1714500" cy="2002532"/>
          </a:xfrm>
          <a:prstGeom prst="rect">
            <a:avLst/>
          </a:prstGeom>
          <a:noFill/>
        </p:spPr>
      </p:pic>
      <p:pic>
        <p:nvPicPr>
          <p:cNvPr id="10242" name="Picture 2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43000" cy="1019175"/>
          </a:xfrm>
          <a:prstGeom prst="rect">
            <a:avLst/>
          </a:prstGeom>
          <a:noFill/>
        </p:spPr>
      </p:pic>
      <p:pic>
        <p:nvPicPr>
          <p:cNvPr id="10243" name="Picture 3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0"/>
            <a:ext cx="1143000" cy="1019175"/>
          </a:xfrm>
          <a:prstGeom prst="rect">
            <a:avLst/>
          </a:prstGeom>
          <a:noFill/>
        </p:spPr>
      </p:pic>
      <p:pic>
        <p:nvPicPr>
          <p:cNvPr id="10244" name="Picture 4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476672"/>
            <a:ext cx="1143000" cy="1019175"/>
          </a:xfrm>
          <a:prstGeom prst="rect">
            <a:avLst/>
          </a:prstGeom>
          <a:noFill/>
        </p:spPr>
      </p:pic>
      <p:pic>
        <p:nvPicPr>
          <p:cNvPr id="23" name="Picture 4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4640" y="629072"/>
            <a:ext cx="1143000" cy="1019175"/>
          </a:xfrm>
          <a:prstGeom prst="rect">
            <a:avLst/>
          </a:prstGeom>
          <a:noFill/>
        </p:spPr>
      </p:pic>
      <p:pic>
        <p:nvPicPr>
          <p:cNvPr id="24" name="Picture 4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37040" y="781472"/>
            <a:ext cx="1143000" cy="1019175"/>
          </a:xfrm>
          <a:prstGeom prst="rect">
            <a:avLst/>
          </a:prstGeom>
          <a:noFill/>
        </p:spPr>
      </p:pic>
      <p:pic>
        <p:nvPicPr>
          <p:cNvPr id="25" name="Picture 3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96408" y="152400"/>
            <a:ext cx="1143000" cy="1019175"/>
          </a:xfrm>
          <a:prstGeom prst="rect">
            <a:avLst/>
          </a:prstGeom>
          <a:noFill/>
        </p:spPr>
      </p:pic>
      <p:pic>
        <p:nvPicPr>
          <p:cNvPr id="26" name="Picture 3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48808" y="304800"/>
            <a:ext cx="1143000" cy="1019175"/>
          </a:xfrm>
          <a:prstGeom prst="rect">
            <a:avLst/>
          </a:prstGeom>
          <a:noFill/>
        </p:spPr>
      </p:pic>
      <p:pic>
        <p:nvPicPr>
          <p:cNvPr id="27" name="Picture 2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1143000" cy="1019175"/>
          </a:xfrm>
          <a:prstGeom prst="rect">
            <a:avLst/>
          </a:prstGeom>
          <a:noFill/>
        </p:spPr>
      </p:pic>
      <p:pic>
        <p:nvPicPr>
          <p:cNvPr id="28" name="Picture 2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304800"/>
            <a:ext cx="1143000" cy="1019175"/>
          </a:xfrm>
          <a:prstGeom prst="rect">
            <a:avLst/>
          </a:prstGeom>
          <a:noFill/>
        </p:spPr>
      </p:pic>
      <p:pic>
        <p:nvPicPr>
          <p:cNvPr id="29" name="Picture 2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628800"/>
            <a:ext cx="1143000" cy="1019175"/>
          </a:xfrm>
          <a:prstGeom prst="rect">
            <a:avLst/>
          </a:prstGeom>
          <a:noFill/>
        </p:spPr>
      </p:pic>
      <p:pic>
        <p:nvPicPr>
          <p:cNvPr id="30" name="Picture 2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0"/>
            <a:ext cx="1143000" cy="1019175"/>
          </a:xfrm>
          <a:prstGeom prst="rect">
            <a:avLst/>
          </a:prstGeom>
          <a:noFill/>
        </p:spPr>
      </p:pic>
      <p:pic>
        <p:nvPicPr>
          <p:cNvPr id="31" name="Picture 2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188640"/>
            <a:ext cx="1143000" cy="1019175"/>
          </a:xfrm>
          <a:prstGeom prst="rect">
            <a:avLst/>
          </a:prstGeom>
          <a:noFill/>
        </p:spPr>
      </p:pic>
      <p:pic>
        <p:nvPicPr>
          <p:cNvPr id="32" name="Picture 2" descr="D:\Мои документы\12.КАРТИНКИ\анимация инопланетяне\nlo-1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0"/>
            <a:ext cx="1143000" cy="1019175"/>
          </a:xfrm>
          <a:prstGeom prst="rect">
            <a:avLst/>
          </a:prstGeom>
          <a:noFill/>
        </p:spPr>
      </p:pic>
    </p:spTree>
  </p:cSld>
  <p:clrMapOvr>
    <a:masterClrMapping/>
  </p:clrMapOvr>
  <p:transition advTm="9297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40</Words>
  <Application>Microsoft Office PowerPoint</Application>
  <PresentationFormat>Экран (4:3)</PresentationFormat>
  <Paragraphs>20</Paragraphs>
  <Slides>10</Slides>
  <Notes>10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emachines 640G</dc:creator>
  <cp:lastModifiedBy>к ьх-</cp:lastModifiedBy>
  <cp:revision>42</cp:revision>
  <dcterms:created xsi:type="dcterms:W3CDTF">2011-04-09T07:42:44Z</dcterms:created>
  <dcterms:modified xsi:type="dcterms:W3CDTF">2011-04-10T17:37:26Z</dcterms:modified>
</cp:coreProperties>
</file>