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0" r:id="rId5"/>
    <p:sldId id="267" r:id="rId6"/>
    <p:sldId id="264" r:id="rId7"/>
    <p:sldId id="268" r:id="rId8"/>
    <p:sldId id="270" r:id="rId9"/>
    <p:sldId id="269" r:id="rId10"/>
    <p:sldId id="272" r:id="rId11"/>
    <p:sldId id="271" r:id="rId12"/>
    <p:sldId id="266" r:id="rId13"/>
    <p:sldId id="265" r:id="rId14"/>
    <p:sldId id="257" r:id="rId15"/>
    <p:sldId id="25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EAE9-0CED-417B-8476-A051A8DD1EA9}" type="datetimeFigureOut">
              <a:rPr lang="ru-RU" smtClean="0"/>
              <a:pPr/>
              <a:t>01.07.2011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E47E1-11DD-4C33-A8F1-3E127F43F08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nderyata.ru/img/frame/screen/1281028009.png" TargetMode="Externa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1056;&#1072;&#1073;&#1086;&#1095;&#1080;&#1081;%20&#1089;&#1090;&#1086;&#1083;\&#1092;&#1080;&#1079;&#1084;&#1080;&#1085;&#1091;&#1090;&#1082;&#1072;%20&#1089;&#1086;&#1073;&#1072;&#1095;&#1080;&#1081;%20&#1074;&#1072;&#1083;&#1100;&#1089;\&#1057;&#1086;&#1073;&#1072;&#1095;&#1080;&#1081;%20&#1074;&#1072;&#1083;&#1100;&#1089;%20(&#1087;&#1086;&#1083;&#1100;&#1082;&#1072;)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1251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592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1248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1264.html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hyperlink" Target="http://www.smayli.ru/smile/dogs-945.html" TargetMode="Externa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1292.html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1192.html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888.htm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860.htm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hyperlink" Target="http://www.smayli.ru/smile/dogs-343.html" TargetMode="External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732.html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703.html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mayli.ru/smile/dogs-513.html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gif"/><Relationship Id="rId2" Type="http://schemas.openxmlformats.org/officeDocument/2006/relationships/hyperlink" Target="http://forum.materinstvo.ru/uploads/1213190997/post-50729-1213278820_thumb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mayli.ru/smile/dogs-50.html" TargetMode="External"/><Relationship Id="rId5" Type="http://schemas.openxmlformats.org/officeDocument/2006/relationships/image" Target="../media/image22.gif"/><Relationship Id="rId4" Type="http://schemas.openxmlformats.org/officeDocument/2006/relationships/hyperlink" Target="http://www.smayli.ru/smile/dogs-1226.html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mayli.ru/smile/dogs-1266.html" TargetMode="External"/><Relationship Id="rId3" Type="http://schemas.openxmlformats.org/officeDocument/2006/relationships/hyperlink" Target="http://www.kinderyata.ru/img/frame/screen/1281028009.png" TargetMode="External"/><Relationship Id="rId7" Type="http://schemas.openxmlformats.org/officeDocument/2006/relationships/hyperlink" Target="http://s42.radikal.ru/i097/0907/74/d1e7371050bet.jpg" TargetMode="External"/><Relationship Id="rId2" Type="http://schemas.openxmlformats.org/officeDocument/2006/relationships/hyperlink" Target="http://forum.materinstvo.ru/uploads/1213190997/post-50729-1213278820_thumb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evseoboi.com.ua/uploads/posts/2010-03/1267969200_433434-5.png" TargetMode="External"/><Relationship Id="rId5" Type="http://schemas.openxmlformats.org/officeDocument/2006/relationships/hyperlink" Target="http://s13.radikal.ru/i186/1003/a8/00a8cb10f0a1t.jpg" TargetMode="External"/><Relationship Id="rId4" Type="http://schemas.openxmlformats.org/officeDocument/2006/relationships/hyperlink" Target="http://i038.radikal.ru/1003/d7/a0e7207a8967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а 49 из 90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t="11079" b="115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44008" y="1484784"/>
            <a:ext cx="3896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Физминутка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3068960"/>
            <a:ext cx="32599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Собачий вальс </a:t>
            </a:r>
            <a:endParaRPr lang="ru-RU" sz="3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6056" y="4365104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Королёва Ирина Николаевна</a:t>
            </a:r>
          </a:p>
          <a:p>
            <a:r>
              <a:rPr lang="ru-RU" dirty="0"/>
              <a:t> </a:t>
            </a:r>
            <a:r>
              <a:rPr lang="ru-RU" dirty="0" smtClean="0"/>
              <a:t>  учитель начальных классов</a:t>
            </a:r>
          </a:p>
          <a:p>
            <a:r>
              <a:rPr lang="ru-RU" dirty="0"/>
              <a:t> </a:t>
            </a:r>
            <a:r>
              <a:rPr lang="ru-RU" dirty="0" smtClean="0"/>
              <a:t>           МОУ СОШ №2</a:t>
            </a:r>
          </a:p>
          <a:p>
            <a:r>
              <a:rPr lang="ru-RU" dirty="0"/>
              <a:t> </a:t>
            </a:r>
            <a:r>
              <a:rPr lang="ru-RU" dirty="0" smtClean="0"/>
              <a:t>            г.Нефтекумск</a:t>
            </a:r>
            <a:endParaRPr lang="ru-RU" dirty="0"/>
          </a:p>
        </p:txBody>
      </p:sp>
      <p:pic>
        <p:nvPicPr>
          <p:cNvPr id="8" name="Собачий вальс (полька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604448" y="645333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5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://i038.radikal.ru/1003/d7/a0e7207a8967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181" y="-101579"/>
            <a:ext cx="9018669" cy="6959579"/>
          </a:xfrm>
          <a:prstGeom prst="rect">
            <a:avLst/>
          </a:prstGeom>
          <a:noFill/>
        </p:spPr>
      </p:pic>
      <p:pic>
        <p:nvPicPr>
          <p:cNvPr id="15364" name="Picture 4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3" y="3645024"/>
            <a:ext cx="3360373" cy="2520282"/>
          </a:xfrm>
          <a:prstGeom prst="rect">
            <a:avLst/>
          </a:prstGeom>
          <a:noFill/>
        </p:spPr>
      </p:pic>
      <p:sp>
        <p:nvSpPr>
          <p:cNvPr id="6" name="Овальная выноска 5"/>
          <p:cNvSpPr/>
          <p:nvPr/>
        </p:nvSpPr>
        <p:spPr>
          <a:xfrm>
            <a:off x="2411760" y="2204864"/>
            <a:ext cx="3024336" cy="165618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483768" y="278092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Повторяйте за мной!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://i038.radikal.ru/1003/d7/a0e7207a8967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181" y="-101579"/>
            <a:ext cx="9018669" cy="6959579"/>
          </a:xfrm>
          <a:prstGeom prst="rect">
            <a:avLst/>
          </a:prstGeom>
          <a:noFill/>
        </p:spPr>
      </p:pic>
      <p:pic>
        <p:nvPicPr>
          <p:cNvPr id="20484" name="Picture 4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140968"/>
            <a:ext cx="2376264" cy="271573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://i038.radikal.ru/1003/d7/a0e7207a8967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181" y="-101579"/>
            <a:ext cx="9018669" cy="6959579"/>
          </a:xfrm>
          <a:prstGeom prst="rect">
            <a:avLst/>
          </a:prstGeom>
          <a:noFill/>
        </p:spPr>
      </p:pic>
      <p:pic>
        <p:nvPicPr>
          <p:cNvPr id="21508" name="Picture 4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005064"/>
            <a:ext cx="4960164" cy="176706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s13.radikal.ru/i186/1003/a8/00a8cb10f0a1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780928"/>
            <a:ext cx="936104" cy="1044954"/>
          </a:xfrm>
          <a:prstGeom prst="rect">
            <a:avLst/>
          </a:prstGeom>
          <a:noFill/>
        </p:spPr>
      </p:pic>
      <p:pic>
        <p:nvPicPr>
          <p:cNvPr id="25602" name="Picture 2" descr="Анимашки Собаки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2420888"/>
            <a:ext cx="1008112" cy="127038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s13.radikal.ru/i186/1003/a8/00a8cb10f0a1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4" name="Picture 6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861048"/>
            <a:ext cx="1656184" cy="276195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s13.radikal.ru/i186/1003/a8/00a8cb10f0a1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924944"/>
            <a:ext cx="2736304" cy="364840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nevseoboi.com.ua/uploads/posts/2010-03/1267969200_433434-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077072"/>
            <a:ext cx="2160240" cy="242051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nevseoboi.com.ua/uploads/posts/2010-03/1267969200_433434-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924944"/>
            <a:ext cx="1587421" cy="1465312"/>
          </a:xfrm>
          <a:prstGeom prst="rect">
            <a:avLst/>
          </a:prstGeom>
          <a:noFill/>
        </p:spPr>
      </p:pic>
      <p:pic>
        <p:nvPicPr>
          <p:cNvPr id="27652" name="Picture 4" descr="Анимашки Собаки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2060848"/>
            <a:ext cx="1872208" cy="220824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http://s42.radikal.ru/i097/0907/74/d1e7371050b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2"/>
            <a:ext cx="9168002" cy="6876002"/>
          </a:xfrm>
          <a:prstGeom prst="rect">
            <a:avLst/>
          </a:prstGeom>
          <a:noFill/>
        </p:spPr>
      </p:pic>
      <p:pic>
        <p:nvPicPr>
          <p:cNvPr id="28674" name="Picture 2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437112"/>
            <a:ext cx="5339116" cy="136815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http://s42.radikal.ru/i097/0907/74/d1e7371050b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2"/>
            <a:ext cx="9168002" cy="6876002"/>
          </a:xfrm>
          <a:prstGeom prst="rect">
            <a:avLst/>
          </a:prstGeom>
          <a:noFill/>
        </p:spPr>
      </p:pic>
      <p:pic>
        <p:nvPicPr>
          <p:cNvPr id="29698" name="Picture 2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852936"/>
            <a:ext cx="2141207" cy="160590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http://s42.radikal.ru/i097/0907/74/d1e7371050b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2"/>
            <a:ext cx="9168002" cy="6876002"/>
          </a:xfrm>
          <a:prstGeom prst="rect">
            <a:avLst/>
          </a:prstGeom>
          <a:noFill/>
        </p:spPr>
      </p:pic>
      <p:pic>
        <p:nvPicPr>
          <p:cNvPr id="23564" name="Picture 12" descr="Анимашки Собаки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088407"/>
            <a:ext cx="1296144" cy="239786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nevseoboi.com.ua/uploads/posts/2010-03/1267969200_433434-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2" name="Picture 4" descr="Анимашки собак, анимированные собаки, собачки анимашки | Smayli.ru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348880"/>
            <a:ext cx="2947391" cy="294739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Картинка 67 из 90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837" y="0"/>
            <a:ext cx="9219837" cy="6858000"/>
          </a:xfrm>
          <a:prstGeom prst="rect">
            <a:avLst/>
          </a:prstGeom>
          <a:noFill/>
        </p:spPr>
      </p:pic>
      <p:pic>
        <p:nvPicPr>
          <p:cNvPr id="4102" name="Picture 6" descr="Анимашки Собаки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348880"/>
            <a:ext cx="2952328" cy="2897145"/>
          </a:xfrm>
          <a:prstGeom prst="rect">
            <a:avLst/>
          </a:prstGeom>
          <a:noFill/>
        </p:spPr>
      </p:pic>
      <p:pic>
        <p:nvPicPr>
          <p:cNvPr id="4104" name="Picture 8" descr="Анимашки Собаки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1" y="2348880"/>
            <a:ext cx="1296141" cy="129614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491880" y="1556792"/>
            <a:ext cx="3380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Молодцы!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chemeClr val="accent5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55776" y="332656"/>
            <a:ext cx="33913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Источники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412776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2"/>
              </a:rPr>
              <a:t>http://forum.materinstvo.ru/uploads/1213190997/post-50729-1213278820_thumb.png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6288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3"/>
              </a:rPr>
              <a:t>http://www.kinderyata.ru/img/frame/screen/1281028009.png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191683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4"/>
              </a:rPr>
              <a:t>http://i038.radikal.ru/1003/d7/a0e7207a8967t.jpg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220486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5"/>
              </a:rPr>
              <a:t>http://s13.radikal.ru/i186/1003/a8/00a8cb10f0a1t.jpg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39552" y="2492896"/>
            <a:ext cx="5544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6"/>
              </a:rPr>
              <a:t>http://nevseoboi.com.ua/uploads/posts/2010-03/1267969200_433434-5.png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278092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hlinkClick r:id="rId7"/>
              </a:rPr>
              <a:t>http://s42.radikal.ru/i097/0907/74/d1e7371050bet.jpg</a:t>
            </a:r>
            <a:endParaRPr lang="ru-RU" sz="1200" dirty="0" smtClean="0"/>
          </a:p>
          <a:p>
            <a:endParaRPr lang="ru-RU" sz="1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3140968"/>
            <a:ext cx="29623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hlinkClick r:id="rId8"/>
              </a:rPr>
              <a:t>http://www.smayli.ru/smile/dogs-1266.html</a:t>
            </a:r>
            <a:endParaRPr lang="ru-RU" sz="1200" dirty="0" smtClean="0"/>
          </a:p>
          <a:p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45</Words>
  <Application>Microsoft Office PowerPoint</Application>
  <PresentationFormat>Экран (4:3)</PresentationFormat>
  <Paragraphs>16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8</cp:revision>
  <dcterms:created xsi:type="dcterms:W3CDTF">2011-07-01T13:40:24Z</dcterms:created>
  <dcterms:modified xsi:type="dcterms:W3CDTF">2011-07-01T15:04:23Z</dcterms:modified>
</cp:coreProperties>
</file>