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9" r:id="rId3"/>
    <p:sldId id="268" r:id="rId4"/>
    <p:sldId id="271" r:id="rId5"/>
    <p:sldId id="258" r:id="rId6"/>
    <p:sldId id="272" r:id="rId7"/>
    <p:sldId id="259" r:id="rId8"/>
    <p:sldId id="264" r:id="rId9"/>
    <p:sldId id="262" r:id="rId10"/>
    <p:sldId id="265" r:id="rId11"/>
    <p:sldId id="261" r:id="rId12"/>
    <p:sldId id="257" r:id="rId13"/>
    <p:sldId id="275" r:id="rId14"/>
    <p:sldId id="263" r:id="rId15"/>
    <p:sldId id="267" r:id="rId16"/>
    <p:sldId id="26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364B5-2804-41F0-91EE-F8690F834C75}" type="datetimeFigureOut">
              <a:rPr lang="ru-RU" smtClean="0"/>
              <a:pPr/>
              <a:t>12.07.2011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68FA-DA58-4A92-A4CC-A1C2C811FD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364B5-2804-41F0-91EE-F8690F834C75}" type="datetimeFigureOut">
              <a:rPr lang="ru-RU" smtClean="0"/>
              <a:pPr/>
              <a:t>12.07.2011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68FA-DA58-4A92-A4CC-A1C2C811FD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364B5-2804-41F0-91EE-F8690F834C75}" type="datetimeFigureOut">
              <a:rPr lang="ru-RU" smtClean="0"/>
              <a:pPr/>
              <a:t>12.07.2011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68FA-DA58-4A92-A4CC-A1C2C811FD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364B5-2804-41F0-91EE-F8690F834C75}" type="datetimeFigureOut">
              <a:rPr lang="ru-RU" smtClean="0"/>
              <a:pPr/>
              <a:t>12.07.2011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68FA-DA58-4A92-A4CC-A1C2C811FD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364B5-2804-41F0-91EE-F8690F834C75}" type="datetimeFigureOut">
              <a:rPr lang="ru-RU" smtClean="0"/>
              <a:pPr/>
              <a:t>12.07.2011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68FA-DA58-4A92-A4CC-A1C2C811FD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364B5-2804-41F0-91EE-F8690F834C75}" type="datetimeFigureOut">
              <a:rPr lang="ru-RU" smtClean="0"/>
              <a:pPr/>
              <a:t>12.07.2011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68FA-DA58-4A92-A4CC-A1C2C811FD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364B5-2804-41F0-91EE-F8690F834C75}" type="datetimeFigureOut">
              <a:rPr lang="ru-RU" smtClean="0"/>
              <a:pPr/>
              <a:t>12.07.2011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68FA-DA58-4A92-A4CC-A1C2C811FD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364B5-2804-41F0-91EE-F8690F834C75}" type="datetimeFigureOut">
              <a:rPr lang="ru-RU" smtClean="0"/>
              <a:pPr/>
              <a:t>12.07.2011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68FA-DA58-4A92-A4CC-A1C2C811FD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364B5-2804-41F0-91EE-F8690F834C75}" type="datetimeFigureOut">
              <a:rPr lang="ru-RU" smtClean="0"/>
              <a:pPr/>
              <a:t>12.07.2011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68FA-DA58-4A92-A4CC-A1C2C811FD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364B5-2804-41F0-91EE-F8690F834C75}" type="datetimeFigureOut">
              <a:rPr lang="ru-RU" smtClean="0"/>
              <a:pPr/>
              <a:t>12.07.2011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68FA-DA58-4A92-A4CC-A1C2C811FD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364B5-2804-41F0-91EE-F8690F834C75}" type="datetimeFigureOut">
              <a:rPr lang="ru-RU" smtClean="0"/>
              <a:pPr/>
              <a:t>12.07.2011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68FA-DA58-4A92-A4CC-A1C2C811FD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accent6">
                <a:lumMod val="60000"/>
                <a:lumOff val="40000"/>
                <a:alpha val="98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364B5-2804-41F0-91EE-F8690F834C75}" type="datetimeFigureOut">
              <a:rPr lang="ru-RU" smtClean="0"/>
              <a:pPr/>
              <a:t>12.07.2011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868FA-DA58-4A92-A4CC-A1C2C811FDB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Admin\&#1056;&#1072;&#1073;&#1086;&#1095;&#1080;&#1081;%20&#1089;&#1090;&#1086;&#1083;\&#1092;&#1080;&#1079;&#1084;&#1080;&#1085;&#1091;&#1090;&#1082;&#1072;%20&#1089;%20&#1073;&#1091;&#1088;&#1091;&#1085;&#1076;&#1091;&#1082;&#1072;&#1084;&#1080;\&#1073;&#1091;&#1088;&#1091;&#1085;&#1076;&#1091;&#1082;&#1080;%20&#1092;&#1080;&#1079;&#1084;&#1080;&#1085;&#1091;&#1090;&#1082;&#1072;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6.gif"/><Relationship Id="rId2" Type="http://schemas.openxmlformats.org/officeDocument/2006/relationships/hyperlink" Target="http://s004.radikal.ru/i205/1003/76/1b5ef6b54973t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mayli.ru/smile/mishia-76.html" TargetMode="External"/><Relationship Id="rId5" Type="http://schemas.openxmlformats.org/officeDocument/2006/relationships/image" Target="../media/image5.gif"/><Relationship Id="rId4" Type="http://schemas.openxmlformats.org/officeDocument/2006/relationships/hyperlink" Target="http://www.smayli.ru/smile/jivotniea-3060.html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s004.radikal.ru/i205/1003/76/1b5ef6b54973t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hyperlink" Target="http://www.smayli.ru/smile/jivotniea-2794.html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s004.radikal.ru/i205/1003/76/1b5ef6b54973t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gif"/><Relationship Id="rId4" Type="http://schemas.openxmlformats.org/officeDocument/2006/relationships/hyperlink" Target="http://www.smayli.ru/smile/jivotniea-1090.html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mayli.ru/smile/multyashki-2225.html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mayli.ru/smile/mishia-53.html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s43.radikal.ru/i100/1007/c3/92168b0c0666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gif"/><Relationship Id="rId4" Type="http://schemas.openxmlformats.org/officeDocument/2006/relationships/hyperlink" Target="http://www.smayli.ru/smile/jivotniea-3266.html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mayli.ru/smile/jivotniea-3565.html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mayli.ru/smile/jivotniea-3106.html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Relationship Id="rId5" Type="http://schemas.openxmlformats.org/officeDocument/2006/relationships/hyperlink" Target="http://www.smayli.ru/smile/jivotniea-1787.html" TargetMode="External"/><Relationship Id="rId4" Type="http://schemas.openxmlformats.org/officeDocument/2006/relationships/image" Target="../media/image1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mayli.ru/smile/jivotniea-2495.html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gif"/><Relationship Id="rId5" Type="http://schemas.openxmlformats.org/officeDocument/2006/relationships/hyperlink" Target="http://www.smayli.ru/smile/jivotniea-932.html" TargetMode="External"/><Relationship Id="rId4" Type="http://schemas.openxmlformats.org/officeDocument/2006/relationships/image" Target="../media/image2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mayli.ru/smile/jivotniea-3216.html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gif"/><Relationship Id="rId5" Type="http://schemas.openxmlformats.org/officeDocument/2006/relationships/hyperlink" Target="http://www.smayli.ru/smile/jivotniea-879.html" TargetMode="External"/><Relationship Id="rId4" Type="http://schemas.openxmlformats.org/officeDocument/2006/relationships/image" Target="../media/image2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s004.radikal.ru/i205/1003/76/1b5ef6b54973t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pixelbrush.ru/uploads/posts/2009-03/1238530273_1881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pixelbrush.ru/uploads/posts/2009-03/1238530273_1881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gif"/><Relationship Id="rId4" Type="http://schemas.openxmlformats.org/officeDocument/2006/relationships/hyperlink" Target="http://www.smayli.ru/smile/multyashki-206.html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mayli.ru/smile/multyashki-1805.html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img0.liveinternet.ru/images/foto/b/2/apps/1/581/1581400_1269853911_09_04_2009_0237986001239230739_philip-straub.jpg" TargetMode="External"/><Relationship Id="rId13" Type="http://schemas.openxmlformats.org/officeDocument/2006/relationships/hyperlink" Target="http://www.smayli.ru/jivotniea_28.html" TargetMode="External"/><Relationship Id="rId3" Type="http://schemas.openxmlformats.org/officeDocument/2006/relationships/hyperlink" Target="http://cherrysait.narod.ru/flowers2.jpg" TargetMode="External"/><Relationship Id="rId7" Type="http://schemas.openxmlformats.org/officeDocument/2006/relationships/hyperlink" Target="http://st.free-lance.ru/projects/upload/f_4af066f815eaa.jpg" TargetMode="External"/><Relationship Id="rId12" Type="http://schemas.openxmlformats.org/officeDocument/2006/relationships/hyperlink" Target="http://www.smayli.ru/jivotniea_8.html" TargetMode="External"/><Relationship Id="rId2" Type="http://schemas.openxmlformats.org/officeDocument/2006/relationships/hyperlink" Target="http://s004.radikal.ru/i205/1003/76/1b5ef6b54973t.jpg" TargetMode="External"/><Relationship Id="rId16" Type="http://schemas.openxmlformats.org/officeDocument/2006/relationships/hyperlink" Target="http://www.smayli.ru/mishia_13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53.radikal.ru/i140/1002/c7/1e996aabdb2d.jpg" TargetMode="External"/><Relationship Id="rId11" Type="http://schemas.openxmlformats.org/officeDocument/2006/relationships/hyperlink" Target="http://nifiga-sebe.ru/uploads/posts/2009-04/1238859515_80.jpg" TargetMode="External"/><Relationship Id="rId5" Type="http://schemas.openxmlformats.org/officeDocument/2006/relationships/hyperlink" Target="http://i1.i.ua/prikol/pic/8/0/558208_531073.jpg" TargetMode="External"/><Relationship Id="rId15" Type="http://schemas.openxmlformats.org/officeDocument/2006/relationships/hyperlink" Target="http://www.smayli.ru/mishia_11.html" TargetMode="External"/><Relationship Id="rId10" Type="http://schemas.openxmlformats.org/officeDocument/2006/relationships/hyperlink" Target="http://artice.ru/uploads/posts/2009-10/1256649127_chipmunk.jpg" TargetMode="External"/><Relationship Id="rId4" Type="http://schemas.openxmlformats.org/officeDocument/2006/relationships/hyperlink" Target="http://s43.radikal.ru/i100/1007/c3/92168b0c0666.jpg" TargetMode="External"/><Relationship Id="rId9" Type="http://schemas.openxmlformats.org/officeDocument/2006/relationships/hyperlink" Target="http://i056.radikal.ru/1001/35/1a0fb499508e.jpg" TargetMode="External"/><Relationship Id="rId14" Type="http://schemas.openxmlformats.org/officeDocument/2006/relationships/hyperlink" Target="http://www.smayli.ru/jivotniea_30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http://artice.ru/uploads/posts/2009-10/1256649127_chipmunk.jpg"/>
          <p:cNvPicPr>
            <a:picLocks noChangeAspect="1" noChangeArrowheads="1"/>
          </p:cNvPicPr>
          <p:nvPr/>
        </p:nvPicPr>
        <p:blipFill>
          <a:blip r:embed="rId3" cstate="print"/>
          <a:srcRect b="8001"/>
          <a:stretch>
            <a:fillRect/>
          </a:stretch>
        </p:blipFill>
        <p:spPr bwMode="auto">
          <a:xfrm>
            <a:off x="19965" y="0"/>
            <a:ext cx="9239989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267744" y="1268760"/>
            <a:ext cx="38964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Физминутка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4048" y="3212976"/>
            <a:ext cx="3096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Королёва Ирина Николаевна</a:t>
            </a:r>
          </a:p>
          <a:p>
            <a:pPr algn="ctr"/>
            <a:r>
              <a:rPr lang="ru-RU" dirty="0"/>
              <a:t>у</a:t>
            </a:r>
            <a:r>
              <a:rPr lang="ru-RU" dirty="0" smtClean="0"/>
              <a:t>читель начальных классов</a:t>
            </a:r>
          </a:p>
          <a:p>
            <a:pPr algn="ctr"/>
            <a:r>
              <a:rPr lang="ru-RU" dirty="0"/>
              <a:t> </a:t>
            </a:r>
            <a:r>
              <a:rPr lang="ru-RU" dirty="0" smtClean="0"/>
              <a:t>              МОУ СОШ №2</a:t>
            </a:r>
          </a:p>
          <a:p>
            <a:pPr algn="ctr"/>
            <a:r>
              <a:rPr lang="ru-RU" dirty="0"/>
              <a:t> </a:t>
            </a:r>
            <a:r>
              <a:rPr lang="ru-RU" dirty="0" smtClean="0"/>
              <a:t>      г. Нефтекумск</a:t>
            </a:r>
            <a:endParaRPr lang="ru-RU" dirty="0"/>
          </a:p>
        </p:txBody>
      </p:sp>
      <p:pic>
        <p:nvPicPr>
          <p:cNvPr id="24582" name="Picture 6" descr="http://www.animashki.net/uploads/cat-1141612970/86879xp9scaus8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4293096"/>
            <a:ext cx="2381250" cy="2200276"/>
          </a:xfrm>
          <a:prstGeom prst="rect">
            <a:avLst/>
          </a:prstGeom>
          <a:noFill/>
        </p:spPr>
      </p:pic>
      <p:pic>
        <p:nvPicPr>
          <p:cNvPr id="8" name="бурундуки физминутка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323528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7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Картинка 11 из 96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42230"/>
          </a:xfrm>
          <a:prstGeom prst="rect">
            <a:avLst/>
          </a:prstGeom>
          <a:noFill/>
        </p:spPr>
      </p:pic>
      <p:pic>
        <p:nvPicPr>
          <p:cNvPr id="25602" name="Picture 2" descr="Анимашки Животные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3356992"/>
            <a:ext cx="1800200" cy="1517816"/>
          </a:xfrm>
          <a:prstGeom prst="rect">
            <a:avLst/>
          </a:prstGeom>
          <a:noFill/>
        </p:spPr>
      </p:pic>
      <p:pic>
        <p:nvPicPr>
          <p:cNvPr id="25608" name="Picture 8" descr="Анимашки Мыши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03648" y="3573016"/>
            <a:ext cx="3863164" cy="213787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Картинка 11 из 96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42230"/>
          </a:xfrm>
          <a:prstGeom prst="rect">
            <a:avLst/>
          </a:prstGeom>
          <a:noFill/>
        </p:spPr>
      </p:pic>
      <p:pic>
        <p:nvPicPr>
          <p:cNvPr id="26626" name="Picture 2" descr="Анимашки Животные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4077072"/>
            <a:ext cx="1754488" cy="204690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Картинка 11 из 96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42230"/>
          </a:xfrm>
          <a:prstGeom prst="rect">
            <a:avLst/>
          </a:prstGeom>
          <a:noFill/>
        </p:spPr>
      </p:pic>
      <p:pic>
        <p:nvPicPr>
          <p:cNvPr id="27650" name="Picture 2" descr="Анимашки Животные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3573016"/>
            <a:ext cx="5294601" cy="182001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://cherrysait.narod.ru/flowers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30008"/>
          </a:xfrm>
          <a:prstGeom prst="rect">
            <a:avLst/>
          </a:prstGeom>
          <a:noFill/>
        </p:spPr>
      </p:pic>
      <p:pic>
        <p:nvPicPr>
          <p:cNvPr id="3078" name="Picture 6" descr="Анимашки Мультяшки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2619005"/>
            <a:ext cx="2664296" cy="300484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://cherrysait.narod.ru/flowers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30008"/>
          </a:xfrm>
          <a:prstGeom prst="rect">
            <a:avLst/>
          </a:prstGeom>
          <a:noFill/>
        </p:spPr>
      </p:pic>
      <p:pic>
        <p:nvPicPr>
          <p:cNvPr id="29698" name="Picture 2" descr="Анимашки Мыши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1715583"/>
            <a:ext cx="2448272" cy="278212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Картинка 40 из 96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pic>
        <p:nvPicPr>
          <p:cNvPr id="2052" name="Picture 4" descr="Анимашки Животные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5" y="3519632"/>
            <a:ext cx="3672408" cy="222277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http://img0.liveinternet.ru/images/foto/b/2/apps/1/581/1581400_1269853911_09_04_2009_0237986001239230739_philip-straub.jpg"/>
          <p:cNvPicPr>
            <a:picLocks noChangeAspect="1" noChangeArrowheads="1"/>
          </p:cNvPicPr>
          <p:nvPr/>
        </p:nvPicPr>
        <p:blipFill>
          <a:blip r:embed="rId2" cstate="print"/>
          <a:srcRect r="4044"/>
          <a:stretch>
            <a:fillRect/>
          </a:stretch>
        </p:blipFill>
        <p:spPr bwMode="auto">
          <a:xfrm>
            <a:off x="-5949" y="0"/>
            <a:ext cx="9149949" cy="6858000"/>
          </a:xfrm>
          <a:prstGeom prst="rect">
            <a:avLst/>
          </a:prstGeom>
          <a:noFill/>
        </p:spPr>
      </p:pic>
      <p:pic>
        <p:nvPicPr>
          <p:cNvPr id="22532" name="Picture 4" descr="Анимашки Животные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3933056"/>
            <a:ext cx="2543676" cy="268766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http://s53.radikal.ru/i140/1002/c7/1e996aabdb2d.jpg"/>
          <p:cNvPicPr>
            <a:picLocks noChangeAspect="1" noChangeArrowheads="1"/>
          </p:cNvPicPr>
          <p:nvPr/>
        </p:nvPicPr>
        <p:blipFill>
          <a:blip r:embed="rId2" cstate="print">
            <a:lum bright="-14000"/>
          </a:blip>
          <a:srcRect/>
          <a:stretch>
            <a:fillRect/>
          </a:stretch>
        </p:blipFill>
        <p:spPr bwMode="auto">
          <a:xfrm>
            <a:off x="0" y="0"/>
            <a:ext cx="9240011" cy="6858000"/>
          </a:xfrm>
          <a:prstGeom prst="rect">
            <a:avLst/>
          </a:prstGeom>
          <a:noFill/>
        </p:spPr>
      </p:pic>
      <p:pic>
        <p:nvPicPr>
          <p:cNvPr id="10244" name="Picture 4" descr="Анимашки Животные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4496965"/>
            <a:ext cx="1691009" cy="2361035"/>
          </a:xfrm>
          <a:prstGeom prst="rect">
            <a:avLst/>
          </a:prstGeom>
          <a:noFill/>
        </p:spPr>
      </p:pic>
      <p:pic>
        <p:nvPicPr>
          <p:cNvPr id="6" name="Picture 6" descr="Анимашки Животные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3573016"/>
            <a:ext cx="1584176" cy="221187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http://i056.radikal.ru/1001/35/1a0fb499508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8" name="Picture 4" descr="Анимашки Животные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2996952"/>
            <a:ext cx="2232248" cy="2943626"/>
          </a:xfrm>
          <a:prstGeom prst="rect">
            <a:avLst/>
          </a:prstGeom>
          <a:noFill/>
        </p:spPr>
      </p:pic>
      <p:pic>
        <p:nvPicPr>
          <p:cNvPr id="21512" name="Picture 8" descr="Анимашки Животные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3645024"/>
            <a:ext cx="1584176" cy="213197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http://i1.i.ua/prikol/pic/8/0/558208_531073.jpg"/>
          <p:cNvPicPr>
            <a:picLocks noChangeAspect="1" noChangeArrowheads="1"/>
          </p:cNvPicPr>
          <p:nvPr/>
        </p:nvPicPr>
        <p:blipFill>
          <a:blip r:embed="rId2" cstate="print"/>
          <a:srcRect b="17314"/>
          <a:stretch>
            <a:fillRect/>
          </a:stretch>
        </p:blipFill>
        <p:spPr bwMode="auto">
          <a:xfrm>
            <a:off x="-103329" y="-96856"/>
            <a:ext cx="9247329" cy="6954856"/>
          </a:xfrm>
          <a:prstGeom prst="rect">
            <a:avLst/>
          </a:prstGeom>
          <a:noFill/>
        </p:spPr>
      </p:pic>
      <p:pic>
        <p:nvPicPr>
          <p:cNvPr id="11268" name="Picture 4" descr="Анимашки Животные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4581128"/>
            <a:ext cx="1584176" cy="2014448"/>
          </a:xfrm>
          <a:prstGeom prst="rect">
            <a:avLst/>
          </a:prstGeom>
          <a:noFill/>
        </p:spPr>
      </p:pic>
      <p:pic>
        <p:nvPicPr>
          <p:cNvPr id="11270" name="Picture 6" descr="Анимашки Животные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5157192"/>
            <a:ext cx="1472234" cy="136892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Картинка 11 из 96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42230"/>
          </a:xfrm>
          <a:prstGeom prst="rect">
            <a:avLst/>
          </a:prstGeom>
          <a:noFill/>
        </p:spPr>
      </p:pic>
      <p:pic>
        <p:nvPicPr>
          <p:cNvPr id="4100" name="Picture 4" descr="gr11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2420888"/>
            <a:ext cx="2880320" cy="339730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Картинка 148 из 96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5640" y="0"/>
            <a:ext cx="9189640" cy="6858000"/>
          </a:xfrm>
          <a:prstGeom prst="rect">
            <a:avLst/>
          </a:prstGeom>
          <a:noFill/>
        </p:spPr>
      </p:pic>
      <p:pic>
        <p:nvPicPr>
          <p:cNvPr id="3074" name="Picture 2" descr="C:\Documents and Settings\Admin\Рабочий стол\chip_i_deil1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3212976"/>
            <a:ext cx="2952328" cy="295232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Картинка 148 из 96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5640" y="0"/>
            <a:ext cx="9189640" cy="6858000"/>
          </a:xfrm>
          <a:prstGeom prst="rect">
            <a:avLst/>
          </a:prstGeom>
          <a:noFill/>
        </p:spPr>
      </p:pic>
      <p:pic>
        <p:nvPicPr>
          <p:cNvPr id="9224" name="Picture 8" descr="Анимашки Мультяшки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2852936"/>
            <a:ext cx="2520280" cy="252028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http://nifiga-sebe.ru/uploads/posts/2009-04/1238859515_80.jpg"/>
          <p:cNvPicPr>
            <a:picLocks noChangeAspect="1" noChangeArrowheads="1"/>
          </p:cNvPicPr>
          <p:nvPr/>
        </p:nvPicPr>
        <p:blipFill>
          <a:blip r:embed="rId2" cstate="print"/>
          <a:srcRect b="6951"/>
          <a:stretch>
            <a:fillRect/>
          </a:stretch>
        </p:blipFill>
        <p:spPr bwMode="auto">
          <a:xfrm>
            <a:off x="0" y="0"/>
            <a:ext cx="9296410" cy="6858000"/>
          </a:xfrm>
          <a:prstGeom prst="rect">
            <a:avLst/>
          </a:prstGeom>
          <a:noFill/>
        </p:spPr>
      </p:pic>
      <p:sp>
        <p:nvSpPr>
          <p:cNvPr id="5" name="Овальная выноска 4"/>
          <p:cNvSpPr/>
          <p:nvPr/>
        </p:nvSpPr>
        <p:spPr>
          <a:xfrm>
            <a:off x="2483768" y="1916832"/>
            <a:ext cx="3816424" cy="2304256"/>
          </a:xfrm>
          <a:prstGeom prst="wedgeEllipseCallout">
            <a:avLst>
              <a:gd name="adj1" fmla="val -54534"/>
              <a:gd name="adj2" fmla="val 6394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771800" y="2636912"/>
            <a:ext cx="32767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Молодцы!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3560" name="Picture 8" descr="Анимашки Мультяшки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4146426"/>
            <a:ext cx="2520280" cy="252028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Источники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907704" y="1412776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 smtClean="0">
                <a:hlinkClick r:id="rId2"/>
              </a:rPr>
              <a:t>http://s004.radikal.ru/i205/1003/76/1b5ef6b54973t.jpg</a:t>
            </a:r>
            <a:endParaRPr lang="ru-RU" sz="1200" dirty="0" smtClean="0"/>
          </a:p>
          <a:p>
            <a:endParaRPr lang="ru-RU" sz="1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907704" y="1556792"/>
            <a:ext cx="26216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hlinkClick r:id="rId3"/>
              </a:rPr>
              <a:t>http://cherrysait.narod.ru/flowers2.jpg</a:t>
            </a:r>
            <a:endParaRPr lang="ru-RU" sz="1200" dirty="0" smtClean="0"/>
          </a:p>
          <a:p>
            <a:endParaRPr lang="ru-RU" sz="1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907704" y="1772816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 smtClean="0">
                <a:hlinkClick r:id="rId4"/>
              </a:rPr>
              <a:t>http://s43.radikal.ru/i100/1007/c3/92168b0c0666.jpg</a:t>
            </a:r>
            <a:endParaRPr lang="ru-RU" sz="1200" dirty="0" smtClean="0"/>
          </a:p>
          <a:p>
            <a:endParaRPr lang="ru-RU" sz="1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907704" y="2060848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 smtClean="0">
                <a:hlinkClick r:id="rId5"/>
              </a:rPr>
              <a:t>http://i1.i.ua/prikol/pic/8/0/558208_531073.jpg</a:t>
            </a:r>
            <a:endParaRPr lang="ru-RU" sz="1200" dirty="0" smtClean="0"/>
          </a:p>
          <a:p>
            <a:endParaRPr lang="ru-RU" sz="1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907704" y="2276872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 smtClean="0">
                <a:hlinkClick r:id="rId6"/>
              </a:rPr>
              <a:t>http://s53.radikal.ru/i140/1002/c7/1e996aabdb2d.jpg</a:t>
            </a:r>
            <a:endParaRPr lang="ru-RU" sz="1200" dirty="0" smtClean="0"/>
          </a:p>
          <a:p>
            <a:endParaRPr lang="ru-RU" sz="12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907704" y="2492896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 smtClean="0">
                <a:hlinkClick r:id="rId7"/>
              </a:rPr>
              <a:t>http://st.free-lance.ru/projects/upload/f_4af066f815eaa.jpg</a:t>
            </a:r>
            <a:endParaRPr lang="ru-RU" sz="1200" dirty="0" smtClean="0"/>
          </a:p>
          <a:p>
            <a:endParaRPr lang="ru-RU" sz="1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907704" y="2708920"/>
            <a:ext cx="6858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hlinkClick r:id="rId8"/>
              </a:rPr>
              <a:t>http://img0.liveinternet.ru/images/foto/b/2/apps/1/581/1581400_1269853911_09_04_2009_0237986001239230739_philip-straub.jpg</a:t>
            </a:r>
            <a:endParaRPr lang="ru-RU" sz="1200" dirty="0" smtClean="0"/>
          </a:p>
          <a:p>
            <a:endParaRPr lang="ru-RU" sz="12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907704" y="306896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 smtClean="0">
                <a:hlinkClick r:id="rId9"/>
              </a:rPr>
              <a:t>http://i056.radikal.ru/1001/35/1a0fb499508e.jpg</a:t>
            </a:r>
            <a:endParaRPr lang="ru-RU" sz="1200" dirty="0" smtClean="0"/>
          </a:p>
          <a:p>
            <a:endParaRPr lang="ru-RU" sz="12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907704" y="1196752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 smtClean="0">
                <a:hlinkClick r:id="rId10"/>
              </a:rPr>
              <a:t>http://artice.ru/uploads/posts/2009-10/1256649127_chipmunk.jpg</a:t>
            </a:r>
            <a:endParaRPr lang="ru-RU" sz="1200" dirty="0" smtClean="0"/>
          </a:p>
          <a:p>
            <a:endParaRPr lang="ru-RU" sz="12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907704" y="3284984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 smtClean="0">
                <a:hlinkClick r:id="rId11"/>
              </a:rPr>
              <a:t>http://nifiga-sebe.ru/uploads/posts/2009-04/1238859515_80.jpg</a:t>
            </a:r>
            <a:endParaRPr lang="ru-RU" sz="1200" dirty="0" smtClean="0"/>
          </a:p>
          <a:p>
            <a:endParaRPr lang="ru-RU" sz="12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907704" y="3501008"/>
            <a:ext cx="26128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hlinkClick r:id="rId12"/>
              </a:rPr>
              <a:t>http://www.smayli.ru/jivotniea_8.html</a:t>
            </a:r>
            <a:endParaRPr lang="ru-RU" sz="1200" dirty="0" smtClean="0"/>
          </a:p>
          <a:p>
            <a:endParaRPr lang="ru-RU" sz="12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907704" y="3717032"/>
            <a:ext cx="26913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hlinkClick r:id="rId13"/>
              </a:rPr>
              <a:t>http://www.smayli.ru/jivotniea_28.html</a:t>
            </a:r>
            <a:endParaRPr lang="ru-RU" sz="1200" dirty="0" smtClean="0"/>
          </a:p>
          <a:p>
            <a:endParaRPr lang="ru-RU" sz="12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907704" y="3933056"/>
            <a:ext cx="26913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hlinkClick r:id="rId14"/>
              </a:rPr>
              <a:t>http://www.smayli.ru/jivotniea_30.html</a:t>
            </a:r>
            <a:endParaRPr lang="ru-RU" sz="1200" dirty="0" smtClean="0"/>
          </a:p>
          <a:p>
            <a:endParaRPr lang="ru-RU" sz="12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907704" y="4221088"/>
            <a:ext cx="25613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hlinkClick r:id="rId15"/>
              </a:rPr>
              <a:t>http://www.smayli.ru/mishia_11.html</a:t>
            </a:r>
            <a:endParaRPr lang="ru-RU" sz="1200" dirty="0" smtClean="0"/>
          </a:p>
          <a:p>
            <a:endParaRPr lang="ru-RU" sz="12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1907704" y="4437112"/>
            <a:ext cx="25613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hlinkClick r:id="rId15"/>
              </a:rPr>
              <a:t>http://www.smayli.ru/mishia_11.html</a:t>
            </a:r>
            <a:endParaRPr lang="ru-RU" sz="1200" dirty="0" smtClean="0"/>
          </a:p>
          <a:p>
            <a:endParaRPr lang="ru-RU" sz="12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1907704" y="4725144"/>
            <a:ext cx="25613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hlinkClick r:id="rId16"/>
              </a:rPr>
              <a:t>http://www.smayli.ru/mishia_13.html</a:t>
            </a:r>
            <a:endParaRPr lang="ru-RU" sz="1200" dirty="0" smtClean="0"/>
          </a:p>
          <a:p>
            <a:endParaRPr lang="ru-RU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67</Words>
  <Application>Microsoft Office PowerPoint</Application>
  <PresentationFormat>Экран (4:3)</PresentationFormat>
  <Paragraphs>23</Paragraphs>
  <Slides>16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Источники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17</cp:revision>
  <dcterms:created xsi:type="dcterms:W3CDTF">2011-07-11T19:07:46Z</dcterms:created>
  <dcterms:modified xsi:type="dcterms:W3CDTF">2011-07-11T21:55:04Z</dcterms:modified>
</cp:coreProperties>
</file>